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43" r:id="rId2"/>
    <p:sldMasterId id="2147483837" r:id="rId3"/>
  </p:sldMasterIdLst>
  <p:notesMasterIdLst>
    <p:notesMasterId r:id="rId39"/>
  </p:notesMasterIdLst>
  <p:handoutMasterIdLst>
    <p:handoutMasterId r:id="rId40"/>
  </p:handoutMasterIdLst>
  <p:sldIdLst>
    <p:sldId id="349" r:id="rId4"/>
    <p:sldId id="377" r:id="rId5"/>
    <p:sldId id="389" r:id="rId6"/>
    <p:sldId id="375" r:id="rId7"/>
    <p:sldId id="390" r:id="rId8"/>
    <p:sldId id="388" r:id="rId9"/>
    <p:sldId id="391" r:id="rId10"/>
    <p:sldId id="394" r:id="rId11"/>
    <p:sldId id="413" r:id="rId12"/>
    <p:sldId id="393" r:id="rId13"/>
    <p:sldId id="396" r:id="rId14"/>
    <p:sldId id="397" r:id="rId15"/>
    <p:sldId id="403" r:id="rId16"/>
    <p:sldId id="404" r:id="rId17"/>
    <p:sldId id="398" r:id="rId18"/>
    <p:sldId id="405" r:id="rId19"/>
    <p:sldId id="406" r:id="rId20"/>
    <p:sldId id="407" r:id="rId21"/>
    <p:sldId id="408" r:id="rId22"/>
    <p:sldId id="410" r:id="rId23"/>
    <p:sldId id="399" r:id="rId24"/>
    <p:sldId id="411" r:id="rId25"/>
    <p:sldId id="412" r:id="rId26"/>
    <p:sldId id="414" r:id="rId27"/>
    <p:sldId id="415" r:id="rId28"/>
    <p:sldId id="416" r:id="rId29"/>
    <p:sldId id="400" r:id="rId30"/>
    <p:sldId id="417" r:id="rId31"/>
    <p:sldId id="418" r:id="rId32"/>
    <p:sldId id="401" r:id="rId33"/>
    <p:sldId id="419" r:id="rId34"/>
    <p:sldId id="420" r:id="rId35"/>
    <p:sldId id="402" r:id="rId36"/>
    <p:sldId id="395" r:id="rId37"/>
    <p:sldId id="361" r:id="rId38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177"/>
    <a:srgbClr val="3E494F"/>
    <a:srgbClr val="FFFFFF"/>
    <a:srgbClr val="314068"/>
    <a:srgbClr val="3E484F"/>
    <a:srgbClr val="343E48"/>
    <a:srgbClr val="343E46"/>
    <a:srgbClr val="CED7DD"/>
    <a:srgbClr val="D60093"/>
    <a:srgbClr val="853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62" autoAdjust="0"/>
    <p:restoredTop sz="80207" autoAdjust="0"/>
  </p:normalViewPr>
  <p:slideViewPr>
    <p:cSldViewPr>
      <p:cViewPr varScale="1">
        <p:scale>
          <a:sx n="93" d="100"/>
          <a:sy n="93" d="100"/>
        </p:scale>
        <p:origin x="192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64" y="-11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ABB2A-1528-4AAF-9A21-F4370666C7B2}" type="datetimeFigureOut">
              <a:rPr lang="en-JM" smtClean="0"/>
              <a:pPr/>
              <a:t>25/05/2015</a:t>
            </a:fld>
            <a:endParaRPr lang="en-JM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5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8927C-AB49-450F-8967-4AD52E2DC3DA}" type="slidenum">
              <a:rPr lang="en-JM" smtClean="0"/>
              <a:pPr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5275178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90015-6979-4CAF-87BC-D33F74A1F261}" type="datetimeFigureOut">
              <a:rPr lang="en-JM" smtClean="0"/>
              <a:pPr/>
              <a:t>25/05/2015</a:t>
            </a:fld>
            <a:endParaRPr lang="en-JM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M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CA0D8-6577-48B2-BA77-88519BAFBFDA}" type="slidenum">
              <a:rPr lang="en-JM" smtClean="0"/>
              <a:pPr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591203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9374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10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995006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621087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875742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237064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078250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181729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990079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17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616762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18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99946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19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511034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838848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20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710446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749890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664747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291624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135669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078502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70559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27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5316046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28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9455411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29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67663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4778743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30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9180568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2158055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850517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7595646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9180207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890014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708791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650986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266934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7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589508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8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206198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9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079133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1" y="-46596"/>
            <a:ext cx="10287001" cy="6447396"/>
          </a:xfrm>
          <a:prstGeom prst="rect">
            <a:avLst/>
          </a:prstGeom>
        </p:spPr>
      </p:pic>
      <p:pic>
        <p:nvPicPr>
          <p:cNvPr id="8" name="Picture 7" descr="iMinds_PPT_general_footer2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71776"/>
            <a:ext cx="7772400" cy="1470025"/>
          </a:xfrm>
        </p:spPr>
        <p:txBody>
          <a:bodyPr/>
          <a:lstStyle>
            <a:lvl1pPr algn="ctr">
              <a:defRPr sz="4000">
                <a:solidFill>
                  <a:srgbClr val="E2017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343400"/>
            <a:ext cx="6400800" cy="12954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3E48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JM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305800" y="6340158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eatures-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E20177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542965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929467" y="1542965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20734" y="1542965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112000" y="1542965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4302819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7" name="Text Placeholder 27"/>
          <p:cNvSpPr>
            <a:spLocks noGrp="1"/>
          </p:cNvSpPr>
          <p:nvPr>
            <p:ph type="body" sz="quarter" idx="33"/>
          </p:nvPr>
        </p:nvSpPr>
        <p:spPr>
          <a:xfrm>
            <a:off x="5969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34" hasCustomPrompt="1"/>
          </p:nvPr>
        </p:nvSpPr>
        <p:spPr>
          <a:xfrm>
            <a:off x="2929467" y="4302819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2688167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36" hasCustomPrompt="1"/>
          </p:nvPr>
        </p:nvSpPr>
        <p:spPr>
          <a:xfrm>
            <a:off x="5020734" y="4302819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1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4779434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7112000" y="4302819"/>
            <a:ext cx="1219200" cy="1222026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43E48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68707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7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SSub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Rectangle 6"/>
          <p:cNvSpPr/>
          <p:nvPr/>
        </p:nvSpPr>
        <p:spPr>
          <a:xfrm>
            <a:off x="533400" y="1372815"/>
            <a:ext cx="7772400" cy="532187"/>
          </a:xfrm>
          <a:prstGeom prst="rect">
            <a:avLst/>
          </a:prstGeom>
          <a:solidFill>
            <a:srgbClr val="CED7DD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/>
          </a:p>
        </p:txBody>
      </p:sp>
      <p:sp>
        <p:nvSpPr>
          <p:cNvPr id="28" name="Picture Placeholder 27"/>
          <p:cNvSpPr>
            <a:spLocks noGrp="1"/>
          </p:cNvSpPr>
          <p:nvPr userDrawn="1">
            <p:ph type="pic" sz="quarter" idx="13"/>
          </p:nvPr>
        </p:nvSpPr>
        <p:spPr>
          <a:xfrm>
            <a:off x="533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29" name="Picture Placeholder 27"/>
          <p:cNvSpPr>
            <a:spLocks noGrp="1"/>
          </p:cNvSpPr>
          <p:nvPr userDrawn="1">
            <p:ph type="pic" sz="quarter" idx="14"/>
          </p:nvPr>
        </p:nvSpPr>
        <p:spPr>
          <a:xfrm>
            <a:off x="533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0" name="Picture Placeholder 27"/>
          <p:cNvSpPr>
            <a:spLocks noGrp="1"/>
          </p:cNvSpPr>
          <p:nvPr userDrawn="1">
            <p:ph type="pic" sz="quarter" idx="15"/>
          </p:nvPr>
        </p:nvSpPr>
        <p:spPr>
          <a:xfrm>
            <a:off x="4724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1" name="Picture Placeholder 27"/>
          <p:cNvSpPr>
            <a:spLocks noGrp="1"/>
          </p:cNvSpPr>
          <p:nvPr userDrawn="1">
            <p:ph type="pic" sz="quarter" idx="16"/>
          </p:nvPr>
        </p:nvSpPr>
        <p:spPr>
          <a:xfrm>
            <a:off x="4724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3" name="Text Placeholder 32"/>
          <p:cNvSpPr>
            <a:spLocks noGrp="1"/>
          </p:cNvSpPr>
          <p:nvPr userDrawn="1">
            <p:ph type="body" sz="quarter" idx="17"/>
          </p:nvPr>
        </p:nvSpPr>
        <p:spPr>
          <a:xfrm>
            <a:off x="1371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5" name="Content Placeholder 34"/>
          <p:cNvSpPr>
            <a:spLocks noGrp="1"/>
          </p:cNvSpPr>
          <p:nvPr userDrawn="1">
            <p:ph sz="quarter" idx="18"/>
          </p:nvPr>
        </p:nvSpPr>
        <p:spPr>
          <a:xfrm>
            <a:off x="1371600" y="2768600"/>
            <a:ext cx="2971800" cy="1066800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6" name="Text Placeholder 32"/>
          <p:cNvSpPr>
            <a:spLocks noGrp="1"/>
          </p:cNvSpPr>
          <p:nvPr userDrawn="1">
            <p:ph type="body" sz="quarter" idx="19"/>
          </p:nvPr>
        </p:nvSpPr>
        <p:spPr>
          <a:xfrm>
            <a:off x="5562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7" name="Content Placeholder 34"/>
          <p:cNvSpPr>
            <a:spLocks noGrp="1"/>
          </p:cNvSpPr>
          <p:nvPr userDrawn="1">
            <p:ph sz="quarter" idx="20"/>
          </p:nvPr>
        </p:nvSpPr>
        <p:spPr>
          <a:xfrm>
            <a:off x="5562600" y="27686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8" name="Text Placeholder 32"/>
          <p:cNvSpPr>
            <a:spLocks noGrp="1"/>
          </p:cNvSpPr>
          <p:nvPr userDrawn="1">
            <p:ph type="body" sz="quarter" idx="21"/>
          </p:nvPr>
        </p:nvSpPr>
        <p:spPr>
          <a:xfrm>
            <a:off x="1371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9" name="Content Placeholder 34"/>
          <p:cNvSpPr>
            <a:spLocks noGrp="1"/>
          </p:cNvSpPr>
          <p:nvPr userDrawn="1">
            <p:ph sz="quarter" idx="22"/>
          </p:nvPr>
        </p:nvSpPr>
        <p:spPr>
          <a:xfrm>
            <a:off x="1371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0" name="Text Placeholder 32"/>
          <p:cNvSpPr>
            <a:spLocks noGrp="1"/>
          </p:cNvSpPr>
          <p:nvPr userDrawn="1">
            <p:ph type="body" sz="quarter" idx="23"/>
          </p:nvPr>
        </p:nvSpPr>
        <p:spPr>
          <a:xfrm>
            <a:off x="5562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41" name="Content Placeholder 34"/>
          <p:cNvSpPr>
            <a:spLocks noGrp="1"/>
          </p:cNvSpPr>
          <p:nvPr userDrawn="1">
            <p:ph sz="quarter" idx="24"/>
          </p:nvPr>
        </p:nvSpPr>
        <p:spPr>
          <a:xfrm>
            <a:off x="5562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5"/>
          </p:nvPr>
        </p:nvSpPr>
        <p:spPr>
          <a:xfrm>
            <a:off x="533400" y="1397000"/>
            <a:ext cx="1905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26"/>
          </p:nvPr>
        </p:nvSpPr>
        <p:spPr>
          <a:xfrm>
            <a:off x="2590800" y="1397000"/>
            <a:ext cx="20574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27"/>
          </p:nvPr>
        </p:nvSpPr>
        <p:spPr>
          <a:xfrm>
            <a:off x="4724400" y="1397000"/>
            <a:ext cx="1524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28"/>
          </p:nvPr>
        </p:nvSpPr>
        <p:spPr>
          <a:xfrm>
            <a:off x="6400800" y="1397000"/>
            <a:ext cx="18288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211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33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38"/>
          <p:cNvSpPr>
            <a:spLocks noGrp="1"/>
          </p:cNvSpPr>
          <p:nvPr>
            <p:ph sz="quarter" idx="39"/>
          </p:nvPr>
        </p:nvSpPr>
        <p:spPr>
          <a:xfrm>
            <a:off x="533400" y="1397000"/>
            <a:ext cx="210312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Content Placeholder 38"/>
          <p:cNvSpPr>
            <a:spLocks noGrp="1"/>
          </p:cNvSpPr>
          <p:nvPr>
            <p:ph sz="quarter" idx="40"/>
          </p:nvPr>
        </p:nvSpPr>
        <p:spPr>
          <a:xfrm>
            <a:off x="33528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Content Placeholder 38"/>
          <p:cNvSpPr>
            <a:spLocks noGrp="1"/>
          </p:cNvSpPr>
          <p:nvPr>
            <p:ph sz="quarter" idx="41"/>
          </p:nvPr>
        </p:nvSpPr>
        <p:spPr>
          <a:xfrm>
            <a:off x="62484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42"/>
          </p:nvPr>
        </p:nvSpPr>
        <p:spPr>
          <a:xfrm>
            <a:off x="33528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43"/>
          </p:nvPr>
        </p:nvSpPr>
        <p:spPr>
          <a:xfrm>
            <a:off x="6248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3665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077200" cy="56356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006600"/>
            <a:ext cx="3654357" cy="39370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800600" y="2006600"/>
            <a:ext cx="3733800" cy="3962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9" name="Content Placeholder 38"/>
          <p:cNvSpPr>
            <a:spLocks noGrp="1"/>
          </p:cNvSpPr>
          <p:nvPr>
            <p:ph sz="quarter" idx="39"/>
          </p:nvPr>
        </p:nvSpPr>
        <p:spPr>
          <a:xfrm>
            <a:off x="609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Content Placeholder 38"/>
          <p:cNvSpPr>
            <a:spLocks noGrp="1"/>
          </p:cNvSpPr>
          <p:nvPr>
            <p:ph sz="quarter" idx="40"/>
          </p:nvPr>
        </p:nvSpPr>
        <p:spPr>
          <a:xfrm>
            <a:off x="4800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0657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320800"/>
            <a:ext cx="8229600" cy="685800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3400" y="2387600"/>
            <a:ext cx="4419600" cy="32766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JM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5257800" y="50546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9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5257800" y="3225800"/>
            <a:ext cx="3429000" cy="1625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9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257800" y="2311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9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7145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397000"/>
            <a:ext cx="9144000" cy="3759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04800" y="5359400"/>
            <a:ext cx="8534400" cy="711200"/>
          </a:xfrm>
        </p:spPr>
        <p:txBody>
          <a:bodyPr>
            <a:normAutofit/>
          </a:bodyPr>
          <a:lstStyle>
            <a:lvl1pPr>
              <a:buClr>
                <a:srgbClr val="0FCED3"/>
              </a:buClr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433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498600"/>
            <a:ext cx="5181600" cy="4368800"/>
          </a:xfrm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38"/>
          <p:cNvSpPr>
            <a:spLocks noGrp="1"/>
          </p:cNvSpPr>
          <p:nvPr>
            <p:ph sz="quarter" idx="37"/>
          </p:nvPr>
        </p:nvSpPr>
        <p:spPr>
          <a:xfrm>
            <a:off x="5410200" y="1998472"/>
            <a:ext cx="2971800" cy="414528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Content Placeholder 38"/>
          <p:cNvSpPr>
            <a:spLocks noGrp="1"/>
          </p:cNvSpPr>
          <p:nvPr>
            <p:ph sz="quarter" idx="36"/>
          </p:nvPr>
        </p:nvSpPr>
        <p:spPr>
          <a:xfrm>
            <a:off x="5410200" y="1524000"/>
            <a:ext cx="2438400" cy="4826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410200" y="2819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1"/>
          </p:nvPr>
        </p:nvSpPr>
        <p:spPr>
          <a:xfrm>
            <a:off x="5410200" y="3632200"/>
            <a:ext cx="3429000" cy="15240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2"/>
          </p:nvPr>
        </p:nvSpPr>
        <p:spPr>
          <a:xfrm>
            <a:off x="5410200" y="52578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5585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533400" y="2159000"/>
            <a:ext cx="7848600" cy="304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447800"/>
            <a:ext cx="8229600" cy="381000"/>
          </a:xfrm>
        </p:spPr>
        <p:txBody>
          <a:bodyPr>
            <a:noAutofit/>
          </a:bodyPr>
          <a:lstStyle>
            <a:lvl1pPr algn="l">
              <a:buNone/>
              <a:defRPr sz="1400" b="0">
                <a:latin typeface="Helvetica Neue Bold Condensed"/>
                <a:cs typeface="Helvetica Neue Bold Condensed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33400" y="5359400"/>
            <a:ext cx="7924800" cy="609600"/>
          </a:xfrm>
        </p:spPr>
        <p:txBody>
          <a:bodyPr>
            <a:noAutofit/>
          </a:bodyPr>
          <a:lstStyle>
            <a:lvl1pPr>
              <a:buNone/>
              <a:defRPr sz="1100">
                <a:latin typeface="Helvetica Neue Medium"/>
                <a:cs typeface="Helvetica Neue Medium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8296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Ar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3"/>
          </p:nvPr>
        </p:nvSpPr>
        <p:spPr>
          <a:xfrm>
            <a:off x="5334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2" name="Text Placeholder 20"/>
          <p:cNvSpPr>
            <a:spLocks noGrp="1"/>
          </p:cNvSpPr>
          <p:nvPr userDrawn="1">
            <p:ph type="body" sz="quarter" idx="14"/>
          </p:nvPr>
        </p:nvSpPr>
        <p:spPr>
          <a:xfrm>
            <a:off x="48006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20"/>
          <p:cNvSpPr>
            <a:spLocks noGrp="1"/>
          </p:cNvSpPr>
          <p:nvPr userDrawn="1">
            <p:ph type="body" sz="quarter" idx="15"/>
          </p:nvPr>
        </p:nvSpPr>
        <p:spPr>
          <a:xfrm>
            <a:off x="5334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4" name="Text Placeholder 20"/>
          <p:cNvSpPr>
            <a:spLocks noGrp="1"/>
          </p:cNvSpPr>
          <p:nvPr userDrawn="1">
            <p:ph type="body" sz="quarter" idx="16"/>
          </p:nvPr>
        </p:nvSpPr>
        <p:spPr>
          <a:xfrm>
            <a:off x="48006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6" name="Text Placeholder 25"/>
          <p:cNvSpPr>
            <a:spLocks noGrp="1"/>
          </p:cNvSpPr>
          <p:nvPr userDrawn="1">
            <p:ph type="body" sz="quarter" idx="17"/>
          </p:nvPr>
        </p:nvSpPr>
        <p:spPr>
          <a:xfrm>
            <a:off x="533400" y="1498599"/>
            <a:ext cx="298704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7" name="Text Placeholder 25"/>
          <p:cNvSpPr>
            <a:spLocks noGrp="1"/>
          </p:cNvSpPr>
          <p:nvPr userDrawn="1">
            <p:ph type="body" sz="quarter" idx="18"/>
          </p:nvPr>
        </p:nvSpPr>
        <p:spPr>
          <a:xfrm>
            <a:off x="4800599" y="14985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9" name="Text Placeholder 25"/>
          <p:cNvSpPr>
            <a:spLocks noGrp="1"/>
          </p:cNvSpPr>
          <p:nvPr userDrawn="1">
            <p:ph type="body" sz="quarter" idx="20"/>
          </p:nvPr>
        </p:nvSpPr>
        <p:spPr>
          <a:xfrm>
            <a:off x="533400" y="3962399"/>
            <a:ext cx="317373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9"/>
          </p:nvPr>
        </p:nvSpPr>
        <p:spPr>
          <a:xfrm>
            <a:off x="4800599" y="39623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97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3400" y="2159000"/>
            <a:ext cx="4343400" cy="33020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1346200"/>
            <a:ext cx="8077200" cy="457200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72200" y="23114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172200" y="27178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2200" y="31242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172200" y="35306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5867400" y="42418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5867400" y="46482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5105400" y="23114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5105400" y="27178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105400" y="31242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5105400" y="35306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0807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eatures-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3E484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542965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929467" y="1542965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20734" y="1542965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112000" y="1542965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4302819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7" name="Text Placeholder 27"/>
          <p:cNvSpPr>
            <a:spLocks noGrp="1"/>
          </p:cNvSpPr>
          <p:nvPr>
            <p:ph type="body" sz="quarter" idx="33"/>
          </p:nvPr>
        </p:nvSpPr>
        <p:spPr>
          <a:xfrm>
            <a:off x="5969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34" hasCustomPrompt="1"/>
          </p:nvPr>
        </p:nvSpPr>
        <p:spPr>
          <a:xfrm>
            <a:off x="2929467" y="4302819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2688167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36" hasCustomPrompt="1"/>
          </p:nvPr>
        </p:nvSpPr>
        <p:spPr>
          <a:xfrm>
            <a:off x="5020734" y="4302819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1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4779434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7112000" y="4302819"/>
            <a:ext cx="1219200" cy="1222026"/>
          </a:xfrm>
          <a:prstGeom prst="ellipse">
            <a:avLst/>
          </a:prstGeom>
          <a:solidFill>
            <a:srgbClr val="3E484F"/>
          </a:solidFill>
          <a:ln w="57150" cmpd="sng">
            <a:solidFill>
              <a:srgbClr val="CED7DD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68707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75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eatures-lightgrey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gradFill flip="none" rotWithShape="1">
            <a:gsLst>
              <a:gs pos="0">
                <a:srgbClr val="CED7DD"/>
              </a:gs>
              <a:gs pos="49000">
                <a:srgbClr val="FFFFFF"/>
              </a:gs>
              <a:gs pos="100000">
                <a:srgbClr val="CED7DD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ED7D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9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19279" y="1524000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910546" y="1524000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01813" y="1524000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093079" y="1524000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819279" y="4283854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7" name="Text Placeholder 27"/>
          <p:cNvSpPr>
            <a:spLocks noGrp="1"/>
          </p:cNvSpPr>
          <p:nvPr>
            <p:ph type="body" sz="quarter" idx="33"/>
          </p:nvPr>
        </p:nvSpPr>
        <p:spPr>
          <a:xfrm>
            <a:off x="5969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34" hasCustomPrompt="1"/>
          </p:nvPr>
        </p:nvSpPr>
        <p:spPr>
          <a:xfrm>
            <a:off x="2910546" y="4283854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2688167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36" hasCustomPrompt="1"/>
          </p:nvPr>
        </p:nvSpPr>
        <p:spPr>
          <a:xfrm>
            <a:off x="5001813" y="4283854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1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4779434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7093079" y="4283854"/>
            <a:ext cx="1257042" cy="125995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68707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219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eatures-light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CED7DD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ED7D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9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542965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929467" y="1542965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20734" y="1542965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112000" y="1542965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2976253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4302819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7" name="Text Placeholder 27"/>
          <p:cNvSpPr>
            <a:spLocks noGrp="1"/>
          </p:cNvSpPr>
          <p:nvPr>
            <p:ph type="body" sz="quarter" idx="33"/>
          </p:nvPr>
        </p:nvSpPr>
        <p:spPr>
          <a:xfrm>
            <a:off x="5969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34" hasCustomPrompt="1"/>
          </p:nvPr>
        </p:nvSpPr>
        <p:spPr>
          <a:xfrm>
            <a:off x="2929467" y="4302819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2688167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36" hasCustomPrompt="1"/>
          </p:nvPr>
        </p:nvSpPr>
        <p:spPr>
          <a:xfrm>
            <a:off x="5020734" y="4302819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1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4779434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38" hasCustomPrompt="1"/>
          </p:nvPr>
        </p:nvSpPr>
        <p:spPr>
          <a:xfrm>
            <a:off x="7112000" y="4302819"/>
            <a:ext cx="1219200" cy="1222026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9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6870700" y="5736107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9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4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features + tex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8881" y="1562632"/>
            <a:ext cx="1177838" cy="1180568"/>
          </a:xfrm>
          <a:prstGeom prst="ellipse">
            <a:avLst/>
          </a:prstGeom>
          <a:solidFill>
            <a:srgbClr val="343E46"/>
          </a:solidFill>
          <a:ln w="57150" cmpd="sng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2975191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950148" y="1562632"/>
            <a:ext cx="1177838" cy="118056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2975191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041415" y="1562632"/>
            <a:ext cx="1177838" cy="118056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2975191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132681" y="1562632"/>
            <a:ext cx="1177838" cy="118056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2975191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1828800"/>
          </a:xfrm>
        </p:spPr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495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main features + tex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632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54541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745808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68370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524001"/>
          </a:xfrm>
        </p:spPr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7711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081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3E484F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tx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7994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57200" y="1879669"/>
            <a:ext cx="2592000" cy="300426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294479" y="1879669"/>
            <a:ext cx="2592000" cy="300426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171000" y="1879669"/>
            <a:ext cx="2592000" cy="300426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444038" y="5094021"/>
            <a:ext cx="2603962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3276600" y="5094021"/>
            <a:ext cx="2590800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72200" y="5094021"/>
            <a:ext cx="2590800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1861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43129" y="16002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643128" y="19050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43129" y="30226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643128" y="33274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43129" y="44450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43128" y="47498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24"/>
          <p:cNvSpPr>
            <a:spLocks noGrp="1"/>
          </p:cNvSpPr>
          <p:nvPr>
            <p:ph type="pic" sz="quarter" idx="28"/>
          </p:nvPr>
        </p:nvSpPr>
        <p:spPr>
          <a:xfrm>
            <a:off x="4709141" y="1600200"/>
            <a:ext cx="3672860" cy="38608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389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254375"/>
            <a:ext cx="7772400" cy="1470025"/>
          </a:xfrm>
        </p:spPr>
        <p:txBody>
          <a:bodyPr/>
          <a:lstStyle>
            <a:lvl1pPr algn="ctr">
              <a:defRPr sz="4000">
                <a:solidFill>
                  <a:srgbClr val="E2017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343400"/>
            <a:ext cx="6400800" cy="12954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3E48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JM" dirty="0"/>
          </a:p>
        </p:txBody>
      </p:sp>
      <p:pic>
        <p:nvPicPr>
          <p:cNvPr id="6" name="Picture 5" descr="IMINDS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450932"/>
            <a:ext cx="1143000" cy="33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410200" y="1830917"/>
            <a:ext cx="2933700" cy="886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10201" y="3022601"/>
            <a:ext cx="2787015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410200" y="3401484"/>
            <a:ext cx="310134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410200" y="4472517"/>
            <a:ext cx="2766060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410200" y="4851400"/>
            <a:ext cx="326898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452728" y="1828800"/>
            <a:ext cx="4424073" cy="37338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004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0960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3528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2484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38"/>
          <p:cNvSpPr>
            <a:spLocks noGrp="1"/>
          </p:cNvSpPr>
          <p:nvPr>
            <p:ph sz="quarter" idx="37"/>
          </p:nvPr>
        </p:nvSpPr>
        <p:spPr>
          <a:xfrm>
            <a:off x="4572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Content Placeholder 38"/>
          <p:cNvSpPr>
            <a:spLocks noGrp="1"/>
          </p:cNvSpPr>
          <p:nvPr>
            <p:ph sz="quarter" idx="38"/>
          </p:nvPr>
        </p:nvSpPr>
        <p:spPr>
          <a:xfrm>
            <a:off x="33528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38"/>
          <p:cNvSpPr>
            <a:spLocks noGrp="1"/>
          </p:cNvSpPr>
          <p:nvPr>
            <p:ph sz="quarter" idx="39"/>
          </p:nvPr>
        </p:nvSpPr>
        <p:spPr>
          <a:xfrm>
            <a:off x="62484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E20177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bg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bg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6881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3E494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kern="1200" dirty="0" smtClean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17989"/>
            <a:ext cx="8229600" cy="2220612"/>
          </a:xfrm>
        </p:spPr>
        <p:txBody>
          <a:bodyPr anchor="t"/>
          <a:lstStyle>
            <a:lvl1pPr algn="l">
              <a:defRPr sz="4800" b="0" i="0" spc="-150" baseline="0">
                <a:solidFill>
                  <a:schemeClr val="bg1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  CULTURE EATS STRATEGY FOR LUNCH ANYTIME</a:t>
            </a:r>
            <a:endParaRPr lang="en-JM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304800" y="787400"/>
            <a:ext cx="12192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0" i="0" kern="120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r>
              <a:rPr lang="en-US" sz="11000" dirty="0" smtClean="0">
                <a:solidFill>
                  <a:srgbClr val="CED7DD"/>
                </a:solidFill>
              </a:rPr>
              <a:t>“</a:t>
            </a:r>
            <a:endParaRPr lang="en-JM" sz="11000" dirty="0">
              <a:solidFill>
                <a:srgbClr val="CED7DD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8000" y="3124200"/>
            <a:ext cx="12192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0" i="0" kern="120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r>
              <a:rPr lang="en-US" sz="10000" dirty="0" smtClean="0">
                <a:solidFill>
                  <a:srgbClr val="CED7DD"/>
                </a:solidFill>
              </a:rPr>
              <a:t>”</a:t>
            </a:r>
            <a:endParaRPr lang="en-JM" sz="10000" dirty="0">
              <a:solidFill>
                <a:srgbClr val="CED7DD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457200" y="5393888"/>
            <a:ext cx="8229600" cy="778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i="0" kern="1200" spc="-15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endParaRPr lang="en-JM" sz="1400" spc="0" dirty="0">
              <a:solidFill>
                <a:srgbClr val="CED7DD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461000"/>
            <a:ext cx="8229600" cy="812800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rgbClr val="CED7DD"/>
                </a:solidFill>
              </a:defRPr>
            </a:lvl1pPr>
            <a:lvl2pPr marL="457200" indent="0">
              <a:buNone/>
              <a:defRPr sz="1600">
                <a:solidFill>
                  <a:srgbClr val="CED7DD"/>
                </a:solidFill>
              </a:defRPr>
            </a:lvl2pPr>
            <a:lvl3pPr>
              <a:defRPr sz="1600">
                <a:solidFill>
                  <a:srgbClr val="CED7DD"/>
                </a:solidFill>
              </a:defRPr>
            </a:lvl3pPr>
            <a:lvl4pPr>
              <a:defRPr sz="1600">
                <a:solidFill>
                  <a:srgbClr val="CED7DD"/>
                </a:solidFill>
              </a:defRPr>
            </a:lvl4pPr>
            <a:lvl5pPr>
              <a:defRPr sz="1600">
                <a:solidFill>
                  <a:srgbClr val="CED7DD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0"/>
            <a:r>
              <a:rPr lang="en-GB" dirty="0" smtClean="0"/>
              <a:t>- SECOND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rgbClr val="FFFFFF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rgbClr val="FFFFFF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245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2571" y="-84667"/>
            <a:ext cx="9289142" cy="6988032"/>
          </a:xfrm>
          <a:prstGeom prst="rect">
            <a:avLst/>
          </a:prstGeom>
          <a:solidFill>
            <a:srgbClr val="E20177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kern="1200" dirty="0" smtClean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17989"/>
            <a:ext cx="8229600" cy="2220612"/>
          </a:xfrm>
        </p:spPr>
        <p:txBody>
          <a:bodyPr anchor="t"/>
          <a:lstStyle>
            <a:lvl1pPr algn="l">
              <a:defRPr sz="4800" b="0" i="0" spc="-150" baseline="0">
                <a:solidFill>
                  <a:schemeClr val="bg1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  CULTURE EATS STRATEGY FOR LUNCH ANYTIME</a:t>
            </a:r>
            <a:endParaRPr lang="en-JM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304800" y="787400"/>
            <a:ext cx="12192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0" i="0" kern="120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r>
              <a:rPr lang="en-US" sz="11000" dirty="0" smtClean="0">
                <a:solidFill>
                  <a:srgbClr val="CED7DD"/>
                </a:solidFill>
              </a:rPr>
              <a:t>“</a:t>
            </a:r>
            <a:endParaRPr lang="en-JM" sz="11000" dirty="0">
              <a:solidFill>
                <a:srgbClr val="CED7DD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8000" y="3124200"/>
            <a:ext cx="12192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0" i="0" kern="120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r>
              <a:rPr lang="en-US" sz="10000" dirty="0" smtClean="0">
                <a:solidFill>
                  <a:srgbClr val="CED7DD"/>
                </a:solidFill>
              </a:rPr>
              <a:t>”</a:t>
            </a:r>
            <a:endParaRPr lang="en-JM" sz="10000" dirty="0">
              <a:solidFill>
                <a:srgbClr val="CED7DD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457200" y="5393888"/>
            <a:ext cx="8229600" cy="778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i="0" kern="1200" spc="-150" baseline="0">
                <a:solidFill>
                  <a:schemeClr val="bg1"/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endParaRPr lang="en-JM" sz="1400" spc="0" dirty="0">
              <a:solidFill>
                <a:srgbClr val="CED7DD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461000"/>
            <a:ext cx="8229600" cy="812800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rgbClr val="3E494F"/>
                </a:solidFill>
              </a:defRPr>
            </a:lvl1pPr>
            <a:lvl2pPr marL="457200" indent="0">
              <a:buNone/>
              <a:defRPr sz="1600">
                <a:solidFill>
                  <a:srgbClr val="CED7DD"/>
                </a:solidFill>
              </a:defRPr>
            </a:lvl2pPr>
            <a:lvl3pPr>
              <a:defRPr sz="1600">
                <a:solidFill>
                  <a:srgbClr val="CED7DD"/>
                </a:solidFill>
              </a:defRPr>
            </a:lvl3pPr>
            <a:lvl4pPr>
              <a:defRPr sz="1600">
                <a:solidFill>
                  <a:srgbClr val="CED7DD"/>
                </a:solidFill>
              </a:defRPr>
            </a:lvl4pPr>
            <a:lvl5pPr>
              <a:defRPr sz="1600">
                <a:solidFill>
                  <a:srgbClr val="CED7DD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0"/>
            <a:r>
              <a:rPr lang="en-GB" dirty="0" smtClean="0"/>
              <a:t>- SECOND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rgbClr val="FFFFFF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rgbClr val="FFFFFF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070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8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6666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352800" y="0"/>
            <a:ext cx="5791200" cy="688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58801" y="5621800"/>
            <a:ext cx="3200400" cy="14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2971800" cy="4775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9521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352800" y="0"/>
            <a:ext cx="5791200" cy="688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58801" y="5621800"/>
            <a:ext cx="3200400" cy="14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2971800" cy="4775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93990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8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58801" y="5621800"/>
            <a:ext cx="3200400" cy="14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2971800" cy="4775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99689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76200" y="-25400"/>
            <a:ext cx="9296400" cy="6985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78983" y="1803400"/>
            <a:ext cx="2438399" cy="3556000"/>
          </a:xfrm>
        </p:spPr>
        <p:txBody>
          <a:bodyPr/>
          <a:lstStyle>
            <a:lvl1pPr algn="dist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</a:t>
            </a:r>
            <a:br>
              <a:rPr lang="en-US" dirty="0" smtClean="0"/>
            </a:br>
            <a:r>
              <a:rPr lang="en-US" dirty="0" smtClean="0"/>
              <a:t>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40710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834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58801" y="5621800"/>
            <a:ext cx="3200400" cy="14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2971800" cy="4775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53720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5334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32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25908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34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46482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36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67056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39" name="Content Placeholder 37"/>
          <p:cNvSpPr>
            <a:spLocks noGrp="1"/>
          </p:cNvSpPr>
          <p:nvPr>
            <p:ph sz="quarter" idx="18"/>
          </p:nvPr>
        </p:nvSpPr>
        <p:spPr>
          <a:xfrm>
            <a:off x="25146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9"/>
          </p:nvPr>
        </p:nvSpPr>
        <p:spPr>
          <a:xfrm>
            <a:off x="45720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Content Placeholder 37"/>
          <p:cNvSpPr>
            <a:spLocks noGrp="1"/>
          </p:cNvSpPr>
          <p:nvPr>
            <p:ph sz="quarter" idx="20"/>
          </p:nvPr>
        </p:nvSpPr>
        <p:spPr>
          <a:xfrm>
            <a:off x="66294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37"/>
          <p:cNvSpPr>
            <a:spLocks noGrp="1"/>
          </p:cNvSpPr>
          <p:nvPr>
            <p:ph sz="quarter" idx="21"/>
          </p:nvPr>
        </p:nvSpPr>
        <p:spPr>
          <a:xfrm>
            <a:off x="4572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37"/>
          <p:cNvSpPr>
            <a:spLocks noGrp="1"/>
          </p:cNvSpPr>
          <p:nvPr>
            <p:ph sz="quarter" idx="26"/>
          </p:nvPr>
        </p:nvSpPr>
        <p:spPr>
          <a:xfrm>
            <a:off x="25146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37"/>
          <p:cNvSpPr>
            <a:spLocks noGrp="1"/>
          </p:cNvSpPr>
          <p:nvPr>
            <p:ph sz="quarter" idx="27"/>
          </p:nvPr>
        </p:nvSpPr>
        <p:spPr>
          <a:xfrm>
            <a:off x="45720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37"/>
          <p:cNvSpPr>
            <a:spLocks noGrp="1"/>
          </p:cNvSpPr>
          <p:nvPr>
            <p:ph sz="quarter" idx="28"/>
          </p:nvPr>
        </p:nvSpPr>
        <p:spPr>
          <a:xfrm>
            <a:off x="66294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37"/>
          <p:cNvSpPr>
            <a:spLocks noGrp="1"/>
          </p:cNvSpPr>
          <p:nvPr>
            <p:ph sz="quarter" idx="29"/>
          </p:nvPr>
        </p:nvSpPr>
        <p:spPr>
          <a:xfrm>
            <a:off x="4572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Text Placeholder 42"/>
          <p:cNvSpPr>
            <a:spLocks noGrp="1"/>
          </p:cNvSpPr>
          <p:nvPr>
            <p:ph type="body" sz="quarter" idx="25"/>
          </p:nvPr>
        </p:nvSpPr>
        <p:spPr>
          <a:xfrm>
            <a:off x="5334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42"/>
          <p:cNvSpPr>
            <a:spLocks noGrp="1"/>
          </p:cNvSpPr>
          <p:nvPr>
            <p:ph type="body" sz="quarter" idx="30"/>
          </p:nvPr>
        </p:nvSpPr>
        <p:spPr>
          <a:xfrm>
            <a:off x="25908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42"/>
          <p:cNvSpPr>
            <a:spLocks noGrp="1"/>
          </p:cNvSpPr>
          <p:nvPr>
            <p:ph type="body" sz="quarter" idx="31"/>
          </p:nvPr>
        </p:nvSpPr>
        <p:spPr>
          <a:xfrm>
            <a:off x="46482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42"/>
          <p:cNvSpPr>
            <a:spLocks noGrp="1"/>
          </p:cNvSpPr>
          <p:nvPr>
            <p:ph type="body" sz="quarter" idx="32"/>
          </p:nvPr>
        </p:nvSpPr>
        <p:spPr>
          <a:xfrm>
            <a:off x="67056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685800"/>
          </a:xfrm>
        </p:spPr>
        <p:txBody>
          <a:bodyPr>
            <a:normAutofit/>
          </a:bodyPr>
          <a:lstStyle>
            <a:lvl1pPr>
              <a:buNone/>
              <a:defRPr sz="13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209800"/>
            <a:ext cx="4876800" cy="36576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smtClean="0"/>
              <a:t>Click icon to add chart</a:t>
            </a:r>
            <a:endParaRPr lang="en-JM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562600" y="3022600"/>
            <a:ext cx="2667000" cy="2336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8"/>
          <p:cNvSpPr>
            <a:spLocks noGrp="1"/>
          </p:cNvSpPr>
          <p:nvPr>
            <p:ph sz="quarter" idx="37"/>
          </p:nvPr>
        </p:nvSpPr>
        <p:spPr>
          <a:xfrm>
            <a:off x="5562600" y="2514600"/>
            <a:ext cx="2438400" cy="381000"/>
          </a:xfrm>
          <a:solidFill>
            <a:srgbClr val="E20177"/>
          </a:solidFill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4343400" y="1498600"/>
            <a:ext cx="4343400" cy="4140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chart</a:t>
            </a:r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8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1143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514600"/>
            <a:ext cx="4572000" cy="34290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43E46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JM" dirty="0"/>
          </a:p>
        </p:txBody>
      </p:sp>
      <p:sp>
        <p:nvSpPr>
          <p:cNvPr id="20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5867400" y="2717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3530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4343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51562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38"/>
          <p:cNvSpPr>
            <a:spLocks noGrp="1"/>
          </p:cNvSpPr>
          <p:nvPr>
            <p:ph sz="quarter" idx="37"/>
          </p:nvPr>
        </p:nvSpPr>
        <p:spPr>
          <a:xfrm>
            <a:off x="5029200" y="27178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38"/>
          <p:cNvSpPr>
            <a:spLocks noGrp="1"/>
          </p:cNvSpPr>
          <p:nvPr>
            <p:ph sz="quarter" idx="38"/>
          </p:nvPr>
        </p:nvSpPr>
        <p:spPr>
          <a:xfrm>
            <a:off x="5029200" y="35306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Content Placeholder 38"/>
          <p:cNvSpPr>
            <a:spLocks noGrp="1"/>
          </p:cNvSpPr>
          <p:nvPr>
            <p:ph sz="quarter" idx="39"/>
          </p:nvPr>
        </p:nvSpPr>
        <p:spPr>
          <a:xfrm>
            <a:off x="5029200" y="43434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38"/>
          <p:cNvSpPr>
            <a:spLocks noGrp="1"/>
          </p:cNvSpPr>
          <p:nvPr>
            <p:ph sz="quarter" idx="40"/>
          </p:nvPr>
        </p:nvSpPr>
        <p:spPr>
          <a:xfrm>
            <a:off x="5029200" y="51562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6858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15"/>
          </p:nvPr>
        </p:nvSpPr>
        <p:spPr>
          <a:xfrm>
            <a:off x="381000" y="2133600"/>
            <a:ext cx="4419600" cy="35052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43E46"/>
                </a:solidFill>
              </a:defRPr>
            </a:lvl1pPr>
          </a:lstStyle>
          <a:p>
            <a:r>
              <a:rPr lang="en-US" smtClean="0"/>
              <a:t>Click icon to add SmartArt graphic</a:t>
            </a:r>
            <a:endParaRPr lang="en-JM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24130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3225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4038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5867400" y="4851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38"/>
          <p:cNvSpPr>
            <a:spLocks noGrp="1"/>
          </p:cNvSpPr>
          <p:nvPr>
            <p:ph sz="quarter" idx="37"/>
          </p:nvPr>
        </p:nvSpPr>
        <p:spPr>
          <a:xfrm>
            <a:off x="5105400" y="24130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38"/>
          <p:cNvSpPr>
            <a:spLocks noGrp="1"/>
          </p:cNvSpPr>
          <p:nvPr>
            <p:ph sz="quarter" idx="38"/>
          </p:nvPr>
        </p:nvSpPr>
        <p:spPr>
          <a:xfrm>
            <a:off x="5105400" y="32258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38"/>
          <p:cNvSpPr>
            <a:spLocks noGrp="1"/>
          </p:cNvSpPr>
          <p:nvPr>
            <p:ph sz="quarter" idx="39"/>
          </p:nvPr>
        </p:nvSpPr>
        <p:spPr>
          <a:xfrm>
            <a:off x="5105400" y="40386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8"/>
          <p:cNvSpPr>
            <a:spLocks noGrp="1"/>
          </p:cNvSpPr>
          <p:nvPr>
            <p:ph sz="quarter" idx="40"/>
          </p:nvPr>
        </p:nvSpPr>
        <p:spPr>
          <a:xfrm>
            <a:off x="5105400" y="48514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img +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33400" y="1320800"/>
            <a:ext cx="8001000" cy="3327400"/>
          </a:xfrm>
          <a:ln w="38100">
            <a:solidFill>
              <a:schemeClr val="bg1">
                <a:lumMod val="95000"/>
              </a:schemeClr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800600" y="4953000"/>
            <a:ext cx="3810000" cy="914400"/>
          </a:xfrm>
        </p:spPr>
        <p:txBody>
          <a:bodyPr>
            <a:noAutofit/>
          </a:bodyPr>
          <a:lstStyle>
            <a:lvl1pPr algn="r">
              <a:buNone/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38"/>
          <p:cNvSpPr>
            <a:spLocks noGrp="1"/>
          </p:cNvSpPr>
          <p:nvPr>
            <p:ph sz="quarter" idx="36"/>
          </p:nvPr>
        </p:nvSpPr>
        <p:spPr>
          <a:xfrm>
            <a:off x="533400" y="4978400"/>
            <a:ext cx="2438400" cy="3810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38"/>
          <p:cNvSpPr>
            <a:spLocks noGrp="1"/>
          </p:cNvSpPr>
          <p:nvPr>
            <p:ph sz="quarter" idx="37"/>
          </p:nvPr>
        </p:nvSpPr>
        <p:spPr>
          <a:xfrm>
            <a:off x="533400" y="5359400"/>
            <a:ext cx="29718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57200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4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3222625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15" name="Picture Placeholder 19"/>
          <p:cNvSpPr>
            <a:spLocks noGrp="1"/>
          </p:cNvSpPr>
          <p:nvPr>
            <p:ph type="pic" sz="quarter" idx="27"/>
          </p:nvPr>
        </p:nvSpPr>
        <p:spPr>
          <a:xfrm>
            <a:off x="5988049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16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457200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7" name="Picture Placeholder 19"/>
          <p:cNvSpPr>
            <a:spLocks noGrp="1"/>
          </p:cNvSpPr>
          <p:nvPr>
            <p:ph type="pic" sz="quarter" idx="29"/>
          </p:nvPr>
        </p:nvSpPr>
        <p:spPr>
          <a:xfrm>
            <a:off x="3222625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18" name="Picture Placeholder 19"/>
          <p:cNvSpPr>
            <a:spLocks noGrp="1"/>
          </p:cNvSpPr>
          <p:nvPr>
            <p:ph type="pic" sz="quarter" idx="30"/>
          </p:nvPr>
        </p:nvSpPr>
        <p:spPr>
          <a:xfrm>
            <a:off x="5988049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1"/>
          </p:nvPr>
        </p:nvSpPr>
        <p:spPr>
          <a:xfrm>
            <a:off x="457201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37"/>
          </p:nvPr>
        </p:nvSpPr>
        <p:spPr>
          <a:xfrm>
            <a:off x="3222626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8"/>
          </p:nvPr>
        </p:nvSpPr>
        <p:spPr>
          <a:xfrm>
            <a:off x="5988050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28"/>
          <p:cNvSpPr>
            <a:spLocks noGrp="1"/>
          </p:cNvSpPr>
          <p:nvPr>
            <p:ph type="body" sz="quarter" idx="39"/>
          </p:nvPr>
        </p:nvSpPr>
        <p:spPr>
          <a:xfrm>
            <a:off x="457201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28"/>
          <p:cNvSpPr>
            <a:spLocks noGrp="1"/>
          </p:cNvSpPr>
          <p:nvPr>
            <p:ph type="body" sz="quarter" idx="40"/>
          </p:nvPr>
        </p:nvSpPr>
        <p:spPr>
          <a:xfrm>
            <a:off x="3222626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9" name="Text Placeholder 28"/>
          <p:cNvSpPr>
            <a:spLocks noGrp="1"/>
          </p:cNvSpPr>
          <p:nvPr>
            <p:ph type="body" sz="quarter" idx="41"/>
          </p:nvPr>
        </p:nvSpPr>
        <p:spPr>
          <a:xfrm>
            <a:off x="5988050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Sub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Rectangle 6"/>
          <p:cNvSpPr/>
          <p:nvPr/>
        </p:nvSpPr>
        <p:spPr>
          <a:xfrm>
            <a:off x="533400" y="1372815"/>
            <a:ext cx="7772400" cy="532187"/>
          </a:xfrm>
          <a:prstGeom prst="rect">
            <a:avLst/>
          </a:prstGeom>
          <a:solidFill>
            <a:srgbClr val="CED7DD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/>
          </a:p>
        </p:txBody>
      </p:sp>
      <p:sp>
        <p:nvSpPr>
          <p:cNvPr id="28" name="Picture Placeholder 27"/>
          <p:cNvSpPr>
            <a:spLocks noGrp="1"/>
          </p:cNvSpPr>
          <p:nvPr userDrawn="1">
            <p:ph type="pic" sz="quarter" idx="13"/>
          </p:nvPr>
        </p:nvSpPr>
        <p:spPr>
          <a:xfrm>
            <a:off x="533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29" name="Picture Placeholder 27"/>
          <p:cNvSpPr>
            <a:spLocks noGrp="1"/>
          </p:cNvSpPr>
          <p:nvPr userDrawn="1">
            <p:ph type="pic" sz="quarter" idx="14"/>
          </p:nvPr>
        </p:nvSpPr>
        <p:spPr>
          <a:xfrm>
            <a:off x="533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30" name="Picture Placeholder 27"/>
          <p:cNvSpPr>
            <a:spLocks noGrp="1"/>
          </p:cNvSpPr>
          <p:nvPr userDrawn="1">
            <p:ph type="pic" sz="quarter" idx="15"/>
          </p:nvPr>
        </p:nvSpPr>
        <p:spPr>
          <a:xfrm>
            <a:off x="4724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31" name="Picture Placeholder 27"/>
          <p:cNvSpPr>
            <a:spLocks noGrp="1"/>
          </p:cNvSpPr>
          <p:nvPr userDrawn="1">
            <p:ph type="pic" sz="quarter" idx="16"/>
          </p:nvPr>
        </p:nvSpPr>
        <p:spPr>
          <a:xfrm>
            <a:off x="4724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r>
              <a:rPr lang="en-US" smtClean="0"/>
              <a:t>Click icon to add picture</a:t>
            </a:r>
            <a:endParaRPr lang="en-JM" dirty="0"/>
          </a:p>
        </p:txBody>
      </p:sp>
      <p:sp>
        <p:nvSpPr>
          <p:cNvPr id="33" name="Text Placeholder 32"/>
          <p:cNvSpPr>
            <a:spLocks noGrp="1"/>
          </p:cNvSpPr>
          <p:nvPr userDrawn="1">
            <p:ph type="body" sz="quarter" idx="17"/>
          </p:nvPr>
        </p:nvSpPr>
        <p:spPr>
          <a:xfrm>
            <a:off x="1371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34"/>
          <p:cNvSpPr>
            <a:spLocks noGrp="1"/>
          </p:cNvSpPr>
          <p:nvPr userDrawn="1">
            <p:ph sz="quarter" idx="18"/>
          </p:nvPr>
        </p:nvSpPr>
        <p:spPr>
          <a:xfrm>
            <a:off x="1371600" y="2768600"/>
            <a:ext cx="2971800" cy="1066800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 userDrawn="1">
            <p:ph type="body" sz="quarter" idx="19"/>
          </p:nvPr>
        </p:nvSpPr>
        <p:spPr>
          <a:xfrm>
            <a:off x="5562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34"/>
          <p:cNvSpPr>
            <a:spLocks noGrp="1"/>
          </p:cNvSpPr>
          <p:nvPr userDrawn="1">
            <p:ph sz="quarter" idx="20"/>
          </p:nvPr>
        </p:nvSpPr>
        <p:spPr>
          <a:xfrm>
            <a:off x="5562600" y="27686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32"/>
          <p:cNvSpPr>
            <a:spLocks noGrp="1"/>
          </p:cNvSpPr>
          <p:nvPr userDrawn="1">
            <p:ph type="body" sz="quarter" idx="21"/>
          </p:nvPr>
        </p:nvSpPr>
        <p:spPr>
          <a:xfrm>
            <a:off x="1371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34"/>
          <p:cNvSpPr>
            <a:spLocks noGrp="1"/>
          </p:cNvSpPr>
          <p:nvPr userDrawn="1">
            <p:ph sz="quarter" idx="22"/>
          </p:nvPr>
        </p:nvSpPr>
        <p:spPr>
          <a:xfrm>
            <a:off x="1371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 userDrawn="1">
            <p:ph type="body" sz="quarter" idx="23"/>
          </p:nvPr>
        </p:nvSpPr>
        <p:spPr>
          <a:xfrm>
            <a:off x="5562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Content Placeholder 34"/>
          <p:cNvSpPr>
            <a:spLocks noGrp="1"/>
          </p:cNvSpPr>
          <p:nvPr userDrawn="1">
            <p:ph sz="quarter" idx="24"/>
          </p:nvPr>
        </p:nvSpPr>
        <p:spPr>
          <a:xfrm>
            <a:off x="5562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5"/>
          </p:nvPr>
        </p:nvSpPr>
        <p:spPr>
          <a:xfrm>
            <a:off x="533400" y="1397000"/>
            <a:ext cx="1905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26"/>
          </p:nvPr>
        </p:nvSpPr>
        <p:spPr>
          <a:xfrm>
            <a:off x="2590800" y="1397000"/>
            <a:ext cx="20574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27"/>
          </p:nvPr>
        </p:nvSpPr>
        <p:spPr>
          <a:xfrm>
            <a:off x="4724400" y="1397000"/>
            <a:ext cx="1524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28"/>
          </p:nvPr>
        </p:nvSpPr>
        <p:spPr>
          <a:xfrm>
            <a:off x="6400800" y="1397000"/>
            <a:ext cx="18288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33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8"/>
          <p:cNvSpPr>
            <a:spLocks noGrp="1"/>
          </p:cNvSpPr>
          <p:nvPr>
            <p:ph sz="quarter" idx="39"/>
          </p:nvPr>
        </p:nvSpPr>
        <p:spPr>
          <a:xfrm>
            <a:off x="533400" y="1397000"/>
            <a:ext cx="210312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8"/>
          <p:cNvSpPr>
            <a:spLocks noGrp="1"/>
          </p:cNvSpPr>
          <p:nvPr>
            <p:ph sz="quarter" idx="40"/>
          </p:nvPr>
        </p:nvSpPr>
        <p:spPr>
          <a:xfrm>
            <a:off x="33528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38"/>
          <p:cNvSpPr>
            <a:spLocks noGrp="1"/>
          </p:cNvSpPr>
          <p:nvPr>
            <p:ph sz="quarter" idx="41"/>
          </p:nvPr>
        </p:nvSpPr>
        <p:spPr>
          <a:xfrm>
            <a:off x="62484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42"/>
          </p:nvPr>
        </p:nvSpPr>
        <p:spPr>
          <a:xfrm>
            <a:off x="33528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43"/>
          </p:nvPr>
        </p:nvSpPr>
        <p:spPr>
          <a:xfrm>
            <a:off x="6248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buClr>
                <a:schemeClr val="accent1"/>
              </a:buClr>
              <a:buFont typeface="Arial"/>
              <a:buChar char="•"/>
              <a:defRPr sz="2800">
                <a:solidFill>
                  <a:schemeClr val="tx1"/>
                </a:solidFill>
                <a:latin typeface="Helvetica Neue Medium"/>
                <a:cs typeface="Helvetica Neue Medium"/>
              </a:defRPr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Helvetica Neue Medium"/>
                <a:cs typeface="Helvetica Neue Medium"/>
              </a:defRPr>
            </a:lvl2pPr>
            <a:lvl3pPr marL="1200150" indent="-285750">
              <a:buClr>
                <a:schemeClr val="accent1"/>
              </a:buClr>
              <a:buFont typeface="Arial"/>
              <a:buChar char="•"/>
              <a:defRPr>
                <a:solidFill>
                  <a:schemeClr val="tx1"/>
                </a:solidFill>
                <a:latin typeface="Helvetica Neue Medium"/>
                <a:cs typeface="Helvetica Neue Medium"/>
              </a:defRPr>
            </a:lvl3pPr>
            <a:lvl4pPr marL="1657350" indent="-285750">
              <a:buClr>
                <a:schemeClr val="accent1"/>
              </a:buClr>
              <a:buFont typeface="Arial"/>
              <a:buChar char="•"/>
              <a:defRPr>
                <a:solidFill>
                  <a:schemeClr val="tx1"/>
                </a:solidFill>
                <a:latin typeface="Helvetica Neue Medium"/>
                <a:cs typeface="Helvetica Neue Medium"/>
              </a:defRPr>
            </a:lvl4pPr>
            <a:lvl5pPr marL="2114550" indent="-285750">
              <a:buClr>
                <a:schemeClr val="accent1"/>
              </a:buClr>
              <a:buFont typeface="Arial"/>
              <a:buChar char="•"/>
              <a:defRPr>
                <a:solidFill>
                  <a:schemeClr val="tx1"/>
                </a:solidFill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0772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006600"/>
            <a:ext cx="3654357" cy="39370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800600" y="2006600"/>
            <a:ext cx="3733800" cy="3962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ontent Placeholder 38"/>
          <p:cNvSpPr>
            <a:spLocks noGrp="1"/>
          </p:cNvSpPr>
          <p:nvPr>
            <p:ph sz="quarter" idx="39"/>
          </p:nvPr>
        </p:nvSpPr>
        <p:spPr>
          <a:xfrm>
            <a:off x="609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38"/>
          <p:cNvSpPr>
            <a:spLocks noGrp="1"/>
          </p:cNvSpPr>
          <p:nvPr>
            <p:ph sz="quarter" idx="40"/>
          </p:nvPr>
        </p:nvSpPr>
        <p:spPr>
          <a:xfrm>
            <a:off x="4800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320800"/>
            <a:ext cx="8229600" cy="685800"/>
          </a:xfrm>
        </p:spPr>
        <p:txBody>
          <a:bodyPr>
            <a:noAutofit/>
          </a:bodyPr>
          <a:lstStyle>
            <a:lvl1pPr>
              <a:buNone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3400" y="2387600"/>
            <a:ext cx="4419600" cy="32766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5257800" y="50546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5257800" y="3225800"/>
            <a:ext cx="3429000" cy="1625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257800" y="2311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397000"/>
            <a:ext cx="9144000" cy="3759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04800" y="5359400"/>
            <a:ext cx="8534400" cy="711200"/>
          </a:xfrm>
        </p:spPr>
        <p:txBody>
          <a:bodyPr>
            <a:normAutofit/>
          </a:bodyPr>
          <a:lstStyle>
            <a:lvl1pPr>
              <a:buClr>
                <a:srgbClr val="0FCED3"/>
              </a:buClr>
              <a:buFontTx/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498600"/>
            <a:ext cx="5181600" cy="4368800"/>
          </a:xfrm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38"/>
          <p:cNvSpPr>
            <a:spLocks noGrp="1"/>
          </p:cNvSpPr>
          <p:nvPr>
            <p:ph sz="quarter" idx="37"/>
          </p:nvPr>
        </p:nvSpPr>
        <p:spPr>
          <a:xfrm>
            <a:off x="5410200" y="1998472"/>
            <a:ext cx="2971800" cy="414528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8"/>
          <p:cNvSpPr>
            <a:spLocks noGrp="1"/>
          </p:cNvSpPr>
          <p:nvPr>
            <p:ph sz="quarter" idx="36"/>
          </p:nvPr>
        </p:nvSpPr>
        <p:spPr>
          <a:xfrm>
            <a:off x="5410200" y="1524000"/>
            <a:ext cx="2438400" cy="4826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410200" y="2819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1"/>
          </p:nvPr>
        </p:nvSpPr>
        <p:spPr>
          <a:xfrm>
            <a:off x="5410200" y="3632200"/>
            <a:ext cx="3429000" cy="15240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2"/>
          </p:nvPr>
        </p:nvSpPr>
        <p:spPr>
          <a:xfrm>
            <a:off x="5410200" y="52578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533400" y="2159000"/>
            <a:ext cx="7848600" cy="304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table</a:t>
            </a:r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447800"/>
            <a:ext cx="8229600" cy="381000"/>
          </a:xfrm>
        </p:spPr>
        <p:txBody>
          <a:bodyPr>
            <a:noAutofit/>
          </a:bodyPr>
          <a:lstStyle>
            <a:lvl1pPr algn="l">
              <a:buNone/>
              <a:defRPr sz="1400" b="0">
                <a:latin typeface="Helvetica Neue Bold Condensed"/>
                <a:cs typeface="Helvetica Neue Bold Condensed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33400" y="5359400"/>
            <a:ext cx="7924800" cy="609600"/>
          </a:xfrm>
        </p:spPr>
        <p:txBody>
          <a:bodyPr>
            <a:noAutofit/>
          </a:bodyPr>
          <a:lstStyle>
            <a:lvl1pPr>
              <a:buNone/>
              <a:defRPr sz="1100">
                <a:latin typeface="Helvetica Neue Medium"/>
                <a:cs typeface="Helvetica Neue Medium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r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3"/>
          </p:nvPr>
        </p:nvSpPr>
        <p:spPr>
          <a:xfrm>
            <a:off x="5334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 userDrawn="1">
            <p:ph type="body" sz="quarter" idx="14"/>
          </p:nvPr>
        </p:nvSpPr>
        <p:spPr>
          <a:xfrm>
            <a:off x="48006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 userDrawn="1">
            <p:ph type="body" sz="quarter" idx="15"/>
          </p:nvPr>
        </p:nvSpPr>
        <p:spPr>
          <a:xfrm>
            <a:off x="5334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0"/>
          <p:cNvSpPr>
            <a:spLocks noGrp="1"/>
          </p:cNvSpPr>
          <p:nvPr userDrawn="1">
            <p:ph type="body" sz="quarter" idx="16"/>
          </p:nvPr>
        </p:nvSpPr>
        <p:spPr>
          <a:xfrm>
            <a:off x="48006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 userDrawn="1">
            <p:ph type="body" sz="quarter" idx="17"/>
          </p:nvPr>
        </p:nvSpPr>
        <p:spPr>
          <a:xfrm>
            <a:off x="533400" y="1498599"/>
            <a:ext cx="298704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25"/>
          <p:cNvSpPr>
            <a:spLocks noGrp="1"/>
          </p:cNvSpPr>
          <p:nvPr userDrawn="1">
            <p:ph type="body" sz="quarter" idx="18"/>
          </p:nvPr>
        </p:nvSpPr>
        <p:spPr>
          <a:xfrm>
            <a:off x="4800599" y="14985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25"/>
          <p:cNvSpPr>
            <a:spLocks noGrp="1"/>
          </p:cNvSpPr>
          <p:nvPr userDrawn="1">
            <p:ph type="body" sz="quarter" idx="20"/>
          </p:nvPr>
        </p:nvSpPr>
        <p:spPr>
          <a:xfrm>
            <a:off x="533400" y="3962399"/>
            <a:ext cx="317373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9"/>
          </p:nvPr>
        </p:nvSpPr>
        <p:spPr>
          <a:xfrm>
            <a:off x="4800599" y="39623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3400" y="2159000"/>
            <a:ext cx="4343400" cy="33020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mtClean="0"/>
              <a:t>Click icon to add picture</a:t>
            </a:r>
            <a:endParaRPr lang="en-JM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1346200"/>
            <a:ext cx="8077200" cy="457200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72200" y="23114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172200" y="27178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2200" y="31242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172200" y="35306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5867400" y="42418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5867400" y="46482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5105400" y="23114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5105400" y="27178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105400" y="31242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5105400" y="35306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e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1" y="-122796"/>
            <a:ext cx="10287001" cy="6447396"/>
          </a:xfrm>
          <a:prstGeom prst="rect">
            <a:avLst/>
          </a:prstGeom>
        </p:spPr>
      </p:pic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1000" y="2209800"/>
            <a:ext cx="8153400" cy="1625600"/>
          </a:xfrm>
        </p:spPr>
        <p:txBody>
          <a:bodyPr>
            <a:normAutofit/>
          </a:bodyPr>
          <a:lstStyle>
            <a:lvl1pPr algn="l">
              <a:buNone/>
              <a:defRPr sz="6000">
                <a:latin typeface="Bebas Neue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3937000"/>
            <a:ext cx="6477000" cy="762000"/>
          </a:xfrm>
        </p:spPr>
        <p:txBody>
          <a:bodyPr>
            <a:noAutofit/>
          </a:bodyPr>
          <a:lstStyle>
            <a:lvl1pPr algn="l">
              <a:buNone/>
              <a:defRPr sz="1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IMINDS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375400"/>
            <a:ext cx="822227" cy="317352"/>
          </a:xfrm>
          <a:prstGeom prst="rect">
            <a:avLst/>
          </a:prstGeom>
        </p:spPr>
      </p:pic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27000"/>
            <a:ext cx="10496345" cy="6578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1000" y="2209800"/>
            <a:ext cx="8153400" cy="1625600"/>
          </a:xfrm>
        </p:spPr>
        <p:txBody>
          <a:bodyPr>
            <a:normAutofit/>
          </a:bodyPr>
          <a:lstStyle>
            <a:lvl1pPr algn="l">
              <a:buNone/>
              <a:defRPr sz="6000">
                <a:solidFill>
                  <a:schemeClr val="bg1"/>
                </a:solidFill>
                <a:latin typeface="Bebas Neue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3937000"/>
            <a:ext cx="6477000" cy="762000"/>
          </a:xfrm>
        </p:spPr>
        <p:txBody>
          <a:bodyPr>
            <a:noAutofit/>
          </a:bodyPr>
          <a:lstStyle>
            <a:lvl1pPr algn="l">
              <a:buNone/>
              <a:defRPr sz="1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2" name="Picture 21" descr="IMINDS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375400"/>
            <a:ext cx="822227" cy="317352"/>
          </a:xfrm>
          <a:prstGeom prst="rect">
            <a:avLst/>
          </a:prstGeom>
        </p:spPr>
      </p:pic>
      <p:pic>
        <p:nvPicPr>
          <p:cNvPr id="12" name="Picture 11" descr="iMinds_PPT_general_footer2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7898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0" cap="none"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0" cap="none"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092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970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970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/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755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1"/>
            <a:ext cx="4040188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3E484F"/>
                </a:solidFill>
              </a:defRPr>
            </a:lvl1pPr>
            <a:lvl2pPr>
              <a:defRPr sz="1100">
                <a:solidFill>
                  <a:srgbClr val="3E484F"/>
                </a:solidFill>
              </a:defRPr>
            </a:lvl2pPr>
            <a:lvl3pPr>
              <a:defRPr sz="1100">
                <a:solidFill>
                  <a:srgbClr val="3E484F"/>
                </a:solidFill>
              </a:defRPr>
            </a:lvl3pPr>
            <a:lvl4pPr>
              <a:defRPr sz="1100">
                <a:solidFill>
                  <a:srgbClr val="3E484F"/>
                </a:solidFill>
              </a:defRPr>
            </a:lvl4pPr>
            <a:lvl5pPr>
              <a:defRPr sz="1100">
                <a:solidFill>
                  <a:srgbClr val="3E484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95400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935161"/>
            <a:ext cx="4041775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3E484F"/>
                </a:solidFill>
              </a:defRPr>
            </a:lvl1pPr>
            <a:lvl2pPr>
              <a:defRPr sz="1100">
                <a:solidFill>
                  <a:srgbClr val="3E484F"/>
                </a:solidFill>
              </a:defRPr>
            </a:lvl2pPr>
            <a:lvl3pPr>
              <a:defRPr sz="1100">
                <a:solidFill>
                  <a:srgbClr val="3E484F"/>
                </a:solidFill>
              </a:defRPr>
            </a:lvl3pPr>
            <a:lvl4pPr>
              <a:defRPr sz="1100">
                <a:solidFill>
                  <a:srgbClr val="3E484F"/>
                </a:solidFill>
              </a:defRPr>
            </a:lvl4pPr>
            <a:lvl5pPr>
              <a:defRPr sz="1100">
                <a:solidFill>
                  <a:srgbClr val="3E484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7611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6485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7597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795867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887134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978401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069667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1828800"/>
          </a:xfrm>
        </p:spPr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1505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main features + tex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632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54541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745808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68370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524001"/>
          </a:xfrm>
        </p:spPr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8090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4768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3E484F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2748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57200" y="1879669"/>
            <a:ext cx="2592000" cy="3004264"/>
          </a:xfrm>
        </p:spPr>
        <p:txBody>
          <a:bodyPr/>
          <a:lstStyle/>
          <a:p>
            <a:endParaRPr lang="en-JM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294479" y="1879669"/>
            <a:ext cx="2592000" cy="3004264"/>
          </a:xfrm>
        </p:spPr>
        <p:txBody>
          <a:bodyPr/>
          <a:lstStyle/>
          <a:p>
            <a:endParaRPr lang="en-JM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171000" y="1879669"/>
            <a:ext cx="2592000" cy="3004264"/>
          </a:xfrm>
        </p:spPr>
        <p:txBody>
          <a:bodyPr/>
          <a:lstStyle/>
          <a:p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444038" y="5094021"/>
            <a:ext cx="2603962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3276600" y="5094021"/>
            <a:ext cx="2590800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72200" y="5094021"/>
            <a:ext cx="2590800" cy="52669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37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970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970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/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43129" y="16002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643128" y="19050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43129" y="30226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643128" y="33274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43129" y="44450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43128" y="47498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24"/>
          <p:cNvSpPr>
            <a:spLocks noGrp="1"/>
          </p:cNvSpPr>
          <p:nvPr>
            <p:ph type="pic" sz="quarter" idx="28"/>
          </p:nvPr>
        </p:nvSpPr>
        <p:spPr>
          <a:xfrm>
            <a:off x="4709141" y="1600200"/>
            <a:ext cx="3672860" cy="3860800"/>
          </a:xfrm>
        </p:spPr>
        <p:txBody>
          <a:bodyPr/>
          <a:lstStyle/>
          <a:p>
            <a:endParaRPr lang="en-JM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822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410200" y="1830917"/>
            <a:ext cx="2933700" cy="886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10201" y="3022601"/>
            <a:ext cx="2787015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410200" y="3401484"/>
            <a:ext cx="310134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410200" y="4472517"/>
            <a:ext cx="2766060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410200" y="4851400"/>
            <a:ext cx="326898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452728" y="1828800"/>
            <a:ext cx="4424073" cy="3733800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987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004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0960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3528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2484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Content Placeholder 38"/>
          <p:cNvSpPr>
            <a:spLocks noGrp="1"/>
          </p:cNvSpPr>
          <p:nvPr>
            <p:ph sz="quarter" idx="37"/>
          </p:nvPr>
        </p:nvSpPr>
        <p:spPr>
          <a:xfrm>
            <a:off x="4572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Content Placeholder 38"/>
          <p:cNvSpPr>
            <a:spLocks noGrp="1"/>
          </p:cNvSpPr>
          <p:nvPr>
            <p:ph sz="quarter" idx="38"/>
          </p:nvPr>
        </p:nvSpPr>
        <p:spPr>
          <a:xfrm>
            <a:off x="33528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3" name="Content Placeholder 38"/>
          <p:cNvSpPr>
            <a:spLocks noGrp="1"/>
          </p:cNvSpPr>
          <p:nvPr>
            <p:ph sz="quarter" idx="39"/>
          </p:nvPr>
        </p:nvSpPr>
        <p:spPr>
          <a:xfrm>
            <a:off x="62484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1995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5334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32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25908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4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46482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6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67056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9" name="Content Placeholder 37"/>
          <p:cNvSpPr>
            <a:spLocks noGrp="1"/>
          </p:cNvSpPr>
          <p:nvPr>
            <p:ph sz="quarter" idx="18"/>
          </p:nvPr>
        </p:nvSpPr>
        <p:spPr>
          <a:xfrm>
            <a:off x="25146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9"/>
          </p:nvPr>
        </p:nvSpPr>
        <p:spPr>
          <a:xfrm>
            <a:off x="45720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1" name="Content Placeholder 37"/>
          <p:cNvSpPr>
            <a:spLocks noGrp="1"/>
          </p:cNvSpPr>
          <p:nvPr>
            <p:ph sz="quarter" idx="20"/>
          </p:nvPr>
        </p:nvSpPr>
        <p:spPr>
          <a:xfrm>
            <a:off x="66294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7" name="Content Placeholder 37"/>
          <p:cNvSpPr>
            <a:spLocks noGrp="1"/>
          </p:cNvSpPr>
          <p:nvPr>
            <p:ph sz="quarter" idx="21"/>
          </p:nvPr>
        </p:nvSpPr>
        <p:spPr>
          <a:xfrm>
            <a:off x="4572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5" name="Content Placeholder 37"/>
          <p:cNvSpPr>
            <a:spLocks noGrp="1"/>
          </p:cNvSpPr>
          <p:nvPr>
            <p:ph sz="quarter" idx="26"/>
          </p:nvPr>
        </p:nvSpPr>
        <p:spPr>
          <a:xfrm>
            <a:off x="25146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8" name="Content Placeholder 37"/>
          <p:cNvSpPr>
            <a:spLocks noGrp="1"/>
          </p:cNvSpPr>
          <p:nvPr>
            <p:ph sz="quarter" idx="27"/>
          </p:nvPr>
        </p:nvSpPr>
        <p:spPr>
          <a:xfrm>
            <a:off x="45720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9" name="Content Placeholder 37"/>
          <p:cNvSpPr>
            <a:spLocks noGrp="1"/>
          </p:cNvSpPr>
          <p:nvPr>
            <p:ph sz="quarter" idx="28"/>
          </p:nvPr>
        </p:nvSpPr>
        <p:spPr>
          <a:xfrm>
            <a:off x="66294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1" name="Content Placeholder 37"/>
          <p:cNvSpPr>
            <a:spLocks noGrp="1"/>
          </p:cNvSpPr>
          <p:nvPr>
            <p:ph sz="quarter" idx="29"/>
          </p:nvPr>
        </p:nvSpPr>
        <p:spPr>
          <a:xfrm>
            <a:off x="4572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6" name="Text Placeholder 42"/>
          <p:cNvSpPr>
            <a:spLocks noGrp="1"/>
          </p:cNvSpPr>
          <p:nvPr>
            <p:ph type="body" sz="quarter" idx="25"/>
          </p:nvPr>
        </p:nvSpPr>
        <p:spPr>
          <a:xfrm>
            <a:off x="5334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2" name="Text Placeholder 42"/>
          <p:cNvSpPr>
            <a:spLocks noGrp="1"/>
          </p:cNvSpPr>
          <p:nvPr>
            <p:ph type="body" sz="quarter" idx="30"/>
          </p:nvPr>
        </p:nvSpPr>
        <p:spPr>
          <a:xfrm>
            <a:off x="25908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7" name="Text Placeholder 42"/>
          <p:cNvSpPr>
            <a:spLocks noGrp="1"/>
          </p:cNvSpPr>
          <p:nvPr>
            <p:ph type="body" sz="quarter" idx="31"/>
          </p:nvPr>
        </p:nvSpPr>
        <p:spPr>
          <a:xfrm>
            <a:off x="46482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8" name="Text Placeholder 42"/>
          <p:cNvSpPr>
            <a:spLocks noGrp="1"/>
          </p:cNvSpPr>
          <p:nvPr>
            <p:ph type="body" sz="quarter" idx="32"/>
          </p:nvPr>
        </p:nvSpPr>
        <p:spPr>
          <a:xfrm>
            <a:off x="67056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4745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4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685800"/>
          </a:xfrm>
        </p:spPr>
        <p:txBody>
          <a:bodyPr>
            <a:normAutofit/>
          </a:bodyPr>
          <a:lstStyle>
            <a:lvl1pPr>
              <a:buNone/>
              <a:defRPr sz="13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209800"/>
            <a:ext cx="4876800" cy="36576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</a:lstStyle>
          <a:p>
            <a:endParaRPr lang="en-JM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562600" y="3022600"/>
            <a:ext cx="2667000" cy="2336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endParaRPr lang="en-JM" dirty="0"/>
          </a:p>
        </p:txBody>
      </p:sp>
      <p:sp>
        <p:nvSpPr>
          <p:cNvPr id="17" name="Content Placeholder 38"/>
          <p:cNvSpPr>
            <a:spLocks noGrp="1"/>
          </p:cNvSpPr>
          <p:nvPr>
            <p:ph sz="quarter" idx="37"/>
          </p:nvPr>
        </p:nvSpPr>
        <p:spPr>
          <a:xfrm>
            <a:off x="5562600" y="2514600"/>
            <a:ext cx="2438400" cy="381000"/>
          </a:xfrm>
          <a:solidFill>
            <a:srgbClr val="E20177"/>
          </a:solidFill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1565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4343400" y="1498600"/>
            <a:ext cx="4343400" cy="4140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43E46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07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1143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514600"/>
            <a:ext cx="4572000" cy="34290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43E46"/>
                </a:solidFill>
              </a:defRPr>
            </a:lvl1pPr>
          </a:lstStyle>
          <a:p>
            <a:endParaRPr lang="en-JM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5867400" y="2717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3530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4343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51562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Content Placeholder 38"/>
          <p:cNvSpPr>
            <a:spLocks noGrp="1"/>
          </p:cNvSpPr>
          <p:nvPr>
            <p:ph sz="quarter" idx="37"/>
          </p:nvPr>
        </p:nvSpPr>
        <p:spPr>
          <a:xfrm>
            <a:off x="5029200" y="27178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9" name="Content Placeholder 38"/>
          <p:cNvSpPr>
            <a:spLocks noGrp="1"/>
          </p:cNvSpPr>
          <p:nvPr>
            <p:ph sz="quarter" idx="38"/>
          </p:nvPr>
        </p:nvSpPr>
        <p:spPr>
          <a:xfrm>
            <a:off x="5029200" y="35306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Content Placeholder 38"/>
          <p:cNvSpPr>
            <a:spLocks noGrp="1"/>
          </p:cNvSpPr>
          <p:nvPr>
            <p:ph sz="quarter" idx="39"/>
          </p:nvPr>
        </p:nvSpPr>
        <p:spPr>
          <a:xfrm>
            <a:off x="5029200" y="43434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Content Placeholder 38"/>
          <p:cNvSpPr>
            <a:spLocks noGrp="1"/>
          </p:cNvSpPr>
          <p:nvPr>
            <p:ph sz="quarter" idx="40"/>
          </p:nvPr>
        </p:nvSpPr>
        <p:spPr>
          <a:xfrm>
            <a:off x="5029200" y="51562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829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21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6858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3" name="SmartArt Placeholder 8"/>
          <p:cNvSpPr>
            <a:spLocks noGrp="1"/>
          </p:cNvSpPr>
          <p:nvPr>
            <p:ph type="dgm" sz="quarter" idx="15"/>
          </p:nvPr>
        </p:nvSpPr>
        <p:spPr>
          <a:xfrm>
            <a:off x="381000" y="2133600"/>
            <a:ext cx="4419600" cy="35052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343E46"/>
                </a:solidFill>
              </a:defRPr>
            </a:lvl1pPr>
          </a:lstStyle>
          <a:p>
            <a:endParaRPr lang="en-JM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24130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3225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4038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5867400" y="4851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Content Placeholder 38"/>
          <p:cNvSpPr>
            <a:spLocks noGrp="1"/>
          </p:cNvSpPr>
          <p:nvPr>
            <p:ph sz="quarter" idx="37"/>
          </p:nvPr>
        </p:nvSpPr>
        <p:spPr>
          <a:xfrm>
            <a:off x="5105400" y="24130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9" name="Content Placeholder 38"/>
          <p:cNvSpPr>
            <a:spLocks noGrp="1"/>
          </p:cNvSpPr>
          <p:nvPr>
            <p:ph sz="quarter" idx="38"/>
          </p:nvPr>
        </p:nvSpPr>
        <p:spPr>
          <a:xfrm>
            <a:off x="5105400" y="32258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Content Placeholder 38"/>
          <p:cNvSpPr>
            <a:spLocks noGrp="1"/>
          </p:cNvSpPr>
          <p:nvPr>
            <p:ph sz="quarter" idx="39"/>
          </p:nvPr>
        </p:nvSpPr>
        <p:spPr>
          <a:xfrm>
            <a:off x="5105400" y="40386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Content Placeholder 38"/>
          <p:cNvSpPr>
            <a:spLocks noGrp="1"/>
          </p:cNvSpPr>
          <p:nvPr>
            <p:ph sz="quarter" idx="40"/>
          </p:nvPr>
        </p:nvSpPr>
        <p:spPr>
          <a:xfrm>
            <a:off x="5105400" y="48514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2630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img +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33400" y="1320800"/>
            <a:ext cx="8001000" cy="3327400"/>
          </a:xfrm>
          <a:ln w="38100">
            <a:solidFill>
              <a:schemeClr val="bg1">
                <a:lumMod val="95000"/>
              </a:schemeClr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800600" y="4953000"/>
            <a:ext cx="3810000" cy="914400"/>
          </a:xfrm>
        </p:spPr>
        <p:txBody>
          <a:bodyPr>
            <a:noAutofit/>
          </a:bodyPr>
          <a:lstStyle>
            <a:lvl1pPr algn="r">
              <a:buNone/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4" name="Content Placeholder 38"/>
          <p:cNvSpPr>
            <a:spLocks noGrp="1"/>
          </p:cNvSpPr>
          <p:nvPr>
            <p:ph sz="quarter" idx="36"/>
          </p:nvPr>
        </p:nvSpPr>
        <p:spPr>
          <a:xfrm>
            <a:off x="533400" y="4978400"/>
            <a:ext cx="2438400" cy="3810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Content Placeholder 38"/>
          <p:cNvSpPr>
            <a:spLocks noGrp="1"/>
          </p:cNvSpPr>
          <p:nvPr>
            <p:ph sz="quarter" idx="37"/>
          </p:nvPr>
        </p:nvSpPr>
        <p:spPr>
          <a:xfrm>
            <a:off x="533400" y="5359400"/>
            <a:ext cx="29718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9118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57200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14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3222625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5" name="Picture Placeholder 19"/>
          <p:cNvSpPr>
            <a:spLocks noGrp="1"/>
          </p:cNvSpPr>
          <p:nvPr>
            <p:ph type="pic" sz="quarter" idx="27"/>
          </p:nvPr>
        </p:nvSpPr>
        <p:spPr>
          <a:xfrm>
            <a:off x="5988049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6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457200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17" name="Picture Placeholder 19"/>
          <p:cNvSpPr>
            <a:spLocks noGrp="1"/>
          </p:cNvSpPr>
          <p:nvPr>
            <p:ph type="pic" sz="quarter" idx="29"/>
          </p:nvPr>
        </p:nvSpPr>
        <p:spPr>
          <a:xfrm>
            <a:off x="3222625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8" name="Picture Placeholder 19"/>
          <p:cNvSpPr>
            <a:spLocks noGrp="1"/>
          </p:cNvSpPr>
          <p:nvPr>
            <p:ph type="pic" sz="quarter" idx="30"/>
          </p:nvPr>
        </p:nvSpPr>
        <p:spPr>
          <a:xfrm>
            <a:off x="5988049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1"/>
          </p:nvPr>
        </p:nvSpPr>
        <p:spPr>
          <a:xfrm>
            <a:off x="457201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37"/>
          </p:nvPr>
        </p:nvSpPr>
        <p:spPr>
          <a:xfrm>
            <a:off x="3222626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8"/>
          </p:nvPr>
        </p:nvSpPr>
        <p:spPr>
          <a:xfrm>
            <a:off x="5988050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7" name="Text Placeholder 28"/>
          <p:cNvSpPr>
            <a:spLocks noGrp="1"/>
          </p:cNvSpPr>
          <p:nvPr>
            <p:ph type="body" sz="quarter" idx="39"/>
          </p:nvPr>
        </p:nvSpPr>
        <p:spPr>
          <a:xfrm>
            <a:off x="457201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8" name="Text Placeholder 28"/>
          <p:cNvSpPr>
            <a:spLocks noGrp="1"/>
          </p:cNvSpPr>
          <p:nvPr>
            <p:ph type="body" sz="quarter" idx="40"/>
          </p:nvPr>
        </p:nvSpPr>
        <p:spPr>
          <a:xfrm>
            <a:off x="3222626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9" name="Text Placeholder 28"/>
          <p:cNvSpPr>
            <a:spLocks noGrp="1"/>
          </p:cNvSpPr>
          <p:nvPr>
            <p:ph type="body" sz="quarter" idx="41"/>
          </p:nvPr>
        </p:nvSpPr>
        <p:spPr>
          <a:xfrm>
            <a:off x="5988050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1925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1"/>
            <a:ext cx="4040188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3E484F"/>
                </a:solidFill>
              </a:defRPr>
            </a:lvl1pPr>
            <a:lvl2pPr>
              <a:defRPr sz="1100">
                <a:solidFill>
                  <a:srgbClr val="3E484F"/>
                </a:solidFill>
              </a:defRPr>
            </a:lvl2pPr>
            <a:lvl3pPr>
              <a:defRPr sz="1100">
                <a:solidFill>
                  <a:srgbClr val="3E484F"/>
                </a:solidFill>
              </a:defRPr>
            </a:lvl3pPr>
            <a:lvl4pPr>
              <a:defRPr sz="1100">
                <a:solidFill>
                  <a:srgbClr val="3E484F"/>
                </a:solidFill>
              </a:defRPr>
            </a:lvl4pPr>
            <a:lvl5pPr>
              <a:defRPr sz="1100">
                <a:solidFill>
                  <a:srgbClr val="3E484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95400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935161"/>
            <a:ext cx="4041775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3E484F"/>
                </a:solidFill>
              </a:defRPr>
            </a:lvl1pPr>
            <a:lvl2pPr>
              <a:defRPr sz="1100">
                <a:solidFill>
                  <a:srgbClr val="3E484F"/>
                </a:solidFill>
              </a:defRPr>
            </a:lvl2pPr>
            <a:lvl3pPr>
              <a:defRPr sz="1100">
                <a:solidFill>
                  <a:srgbClr val="3E484F"/>
                </a:solidFill>
              </a:defRPr>
            </a:lvl3pPr>
            <a:lvl4pPr>
              <a:defRPr sz="1100">
                <a:solidFill>
                  <a:srgbClr val="3E484F"/>
                </a:solidFill>
              </a:defRPr>
            </a:lvl4pPr>
            <a:lvl5pPr>
              <a:defRPr sz="1100">
                <a:solidFill>
                  <a:srgbClr val="3E484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SSub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Rectangle 6"/>
          <p:cNvSpPr/>
          <p:nvPr/>
        </p:nvSpPr>
        <p:spPr>
          <a:xfrm>
            <a:off x="533400" y="1372815"/>
            <a:ext cx="7772400" cy="532187"/>
          </a:xfrm>
          <a:prstGeom prst="rect">
            <a:avLst/>
          </a:prstGeom>
          <a:solidFill>
            <a:srgbClr val="CED7DD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/>
          </a:p>
        </p:txBody>
      </p:sp>
      <p:sp>
        <p:nvSpPr>
          <p:cNvPr id="28" name="Picture Placeholder 27"/>
          <p:cNvSpPr>
            <a:spLocks noGrp="1"/>
          </p:cNvSpPr>
          <p:nvPr userDrawn="1">
            <p:ph type="pic" sz="quarter" idx="13"/>
          </p:nvPr>
        </p:nvSpPr>
        <p:spPr>
          <a:xfrm>
            <a:off x="533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29" name="Picture Placeholder 27"/>
          <p:cNvSpPr>
            <a:spLocks noGrp="1"/>
          </p:cNvSpPr>
          <p:nvPr userDrawn="1">
            <p:ph type="pic" sz="quarter" idx="14"/>
          </p:nvPr>
        </p:nvSpPr>
        <p:spPr>
          <a:xfrm>
            <a:off x="533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0" name="Picture Placeholder 27"/>
          <p:cNvSpPr>
            <a:spLocks noGrp="1"/>
          </p:cNvSpPr>
          <p:nvPr userDrawn="1">
            <p:ph type="pic" sz="quarter" idx="15"/>
          </p:nvPr>
        </p:nvSpPr>
        <p:spPr>
          <a:xfrm>
            <a:off x="4724400" y="44704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1" name="Picture Placeholder 27"/>
          <p:cNvSpPr>
            <a:spLocks noGrp="1"/>
          </p:cNvSpPr>
          <p:nvPr userDrawn="1">
            <p:ph type="pic" sz="quarter" idx="16"/>
          </p:nvPr>
        </p:nvSpPr>
        <p:spPr>
          <a:xfrm>
            <a:off x="4724400" y="2514601"/>
            <a:ext cx="762000" cy="958273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400"/>
            </a:lvl1pPr>
          </a:lstStyle>
          <a:p>
            <a:endParaRPr lang="en-JM" dirty="0"/>
          </a:p>
        </p:txBody>
      </p:sp>
      <p:sp>
        <p:nvSpPr>
          <p:cNvPr id="33" name="Text Placeholder 32"/>
          <p:cNvSpPr>
            <a:spLocks noGrp="1"/>
          </p:cNvSpPr>
          <p:nvPr userDrawn="1">
            <p:ph type="body" sz="quarter" idx="17"/>
          </p:nvPr>
        </p:nvSpPr>
        <p:spPr>
          <a:xfrm>
            <a:off x="1371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5" name="Content Placeholder 34"/>
          <p:cNvSpPr>
            <a:spLocks noGrp="1"/>
          </p:cNvSpPr>
          <p:nvPr userDrawn="1">
            <p:ph sz="quarter" idx="18"/>
          </p:nvPr>
        </p:nvSpPr>
        <p:spPr>
          <a:xfrm>
            <a:off x="1371600" y="2768600"/>
            <a:ext cx="2971800" cy="1066800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6" name="Text Placeholder 32"/>
          <p:cNvSpPr>
            <a:spLocks noGrp="1"/>
          </p:cNvSpPr>
          <p:nvPr userDrawn="1">
            <p:ph type="body" sz="quarter" idx="19"/>
          </p:nvPr>
        </p:nvSpPr>
        <p:spPr>
          <a:xfrm>
            <a:off x="5562600" y="24130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7" name="Content Placeholder 34"/>
          <p:cNvSpPr>
            <a:spLocks noGrp="1"/>
          </p:cNvSpPr>
          <p:nvPr userDrawn="1">
            <p:ph sz="quarter" idx="20"/>
          </p:nvPr>
        </p:nvSpPr>
        <p:spPr>
          <a:xfrm>
            <a:off x="5562600" y="27686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8" name="Text Placeholder 32"/>
          <p:cNvSpPr>
            <a:spLocks noGrp="1"/>
          </p:cNvSpPr>
          <p:nvPr userDrawn="1">
            <p:ph type="body" sz="quarter" idx="21"/>
          </p:nvPr>
        </p:nvSpPr>
        <p:spPr>
          <a:xfrm>
            <a:off x="1371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9" name="Content Placeholder 34"/>
          <p:cNvSpPr>
            <a:spLocks noGrp="1"/>
          </p:cNvSpPr>
          <p:nvPr userDrawn="1">
            <p:ph sz="quarter" idx="22"/>
          </p:nvPr>
        </p:nvSpPr>
        <p:spPr>
          <a:xfrm>
            <a:off x="1371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0" name="Text Placeholder 32"/>
          <p:cNvSpPr>
            <a:spLocks noGrp="1"/>
          </p:cNvSpPr>
          <p:nvPr userDrawn="1">
            <p:ph type="body" sz="quarter" idx="23"/>
          </p:nvPr>
        </p:nvSpPr>
        <p:spPr>
          <a:xfrm>
            <a:off x="5562600" y="4368800"/>
            <a:ext cx="2209800" cy="304800"/>
          </a:xfrm>
        </p:spPr>
        <p:txBody>
          <a:bodyPr anchor="t">
            <a:noAutofit/>
          </a:bodyPr>
          <a:lstStyle>
            <a:lvl1pPr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41" name="Content Placeholder 34"/>
          <p:cNvSpPr>
            <a:spLocks noGrp="1"/>
          </p:cNvSpPr>
          <p:nvPr userDrawn="1">
            <p:ph sz="quarter" idx="24"/>
          </p:nvPr>
        </p:nvSpPr>
        <p:spPr>
          <a:xfrm>
            <a:off x="5562600" y="4724400"/>
            <a:ext cx="2971800" cy="1066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5"/>
          </p:nvPr>
        </p:nvSpPr>
        <p:spPr>
          <a:xfrm>
            <a:off x="533400" y="1397000"/>
            <a:ext cx="1905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26"/>
          </p:nvPr>
        </p:nvSpPr>
        <p:spPr>
          <a:xfrm>
            <a:off x="2590800" y="1397000"/>
            <a:ext cx="20574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27"/>
          </p:nvPr>
        </p:nvSpPr>
        <p:spPr>
          <a:xfrm>
            <a:off x="4724400" y="1397000"/>
            <a:ext cx="15240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28"/>
          </p:nvPr>
        </p:nvSpPr>
        <p:spPr>
          <a:xfrm>
            <a:off x="6400800" y="1397000"/>
            <a:ext cx="1828800" cy="508000"/>
          </a:xfrm>
          <a:solidFill>
            <a:srgbClr val="CED7DD"/>
          </a:solidFill>
        </p:spPr>
        <p:txBody>
          <a:bodyPr anchor="ctr">
            <a:normAutofit/>
          </a:bodyPr>
          <a:lstStyle>
            <a:lvl1pPr algn="ctr">
              <a:buNone/>
              <a:defRPr sz="140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297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43E4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33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38"/>
          <p:cNvSpPr>
            <a:spLocks noGrp="1"/>
          </p:cNvSpPr>
          <p:nvPr>
            <p:ph sz="quarter" idx="39"/>
          </p:nvPr>
        </p:nvSpPr>
        <p:spPr>
          <a:xfrm>
            <a:off x="533400" y="1397000"/>
            <a:ext cx="210312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Content Placeholder 38"/>
          <p:cNvSpPr>
            <a:spLocks noGrp="1"/>
          </p:cNvSpPr>
          <p:nvPr>
            <p:ph sz="quarter" idx="40"/>
          </p:nvPr>
        </p:nvSpPr>
        <p:spPr>
          <a:xfrm>
            <a:off x="33528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Content Placeholder 38"/>
          <p:cNvSpPr>
            <a:spLocks noGrp="1"/>
          </p:cNvSpPr>
          <p:nvPr>
            <p:ph sz="quarter" idx="41"/>
          </p:nvPr>
        </p:nvSpPr>
        <p:spPr>
          <a:xfrm>
            <a:off x="6248400" y="1397000"/>
            <a:ext cx="21336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42"/>
          </p:nvPr>
        </p:nvSpPr>
        <p:spPr>
          <a:xfrm>
            <a:off x="33528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43"/>
          </p:nvPr>
        </p:nvSpPr>
        <p:spPr>
          <a:xfrm>
            <a:off x="6248400" y="1905000"/>
            <a:ext cx="2362200" cy="4114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43E46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318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0772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006600"/>
            <a:ext cx="3654357" cy="39370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800600" y="2006600"/>
            <a:ext cx="3733800" cy="3962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9" name="Content Placeholder 38"/>
          <p:cNvSpPr>
            <a:spLocks noGrp="1"/>
          </p:cNvSpPr>
          <p:nvPr>
            <p:ph sz="quarter" idx="39"/>
          </p:nvPr>
        </p:nvSpPr>
        <p:spPr>
          <a:xfrm>
            <a:off x="609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Content Placeholder 38"/>
          <p:cNvSpPr>
            <a:spLocks noGrp="1"/>
          </p:cNvSpPr>
          <p:nvPr>
            <p:ph sz="quarter" idx="40"/>
          </p:nvPr>
        </p:nvSpPr>
        <p:spPr>
          <a:xfrm>
            <a:off x="4800600" y="1397000"/>
            <a:ext cx="2819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126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320800"/>
            <a:ext cx="8229600" cy="685800"/>
          </a:xfrm>
        </p:spPr>
        <p:txBody>
          <a:bodyPr>
            <a:noAutofit/>
          </a:bodyPr>
          <a:lstStyle>
            <a:lvl1pPr>
              <a:buNone/>
              <a:defRPr sz="12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3400" y="2387600"/>
            <a:ext cx="4419600" cy="32766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5257800" y="50546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5257800" y="3225800"/>
            <a:ext cx="3429000" cy="1625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257800" y="2311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/>
            </a:lvl1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2233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397000"/>
            <a:ext cx="9144000" cy="3759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04800" y="5359400"/>
            <a:ext cx="8534400" cy="711200"/>
          </a:xfrm>
        </p:spPr>
        <p:txBody>
          <a:bodyPr>
            <a:normAutofit/>
          </a:bodyPr>
          <a:lstStyle>
            <a:lvl1pPr>
              <a:buClr>
                <a:srgbClr val="0FCED3"/>
              </a:buClr>
              <a:buFontTx/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293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498600"/>
            <a:ext cx="5181600" cy="4368800"/>
          </a:xfrm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76200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38"/>
          <p:cNvSpPr>
            <a:spLocks noGrp="1"/>
          </p:cNvSpPr>
          <p:nvPr>
            <p:ph sz="quarter" idx="37"/>
          </p:nvPr>
        </p:nvSpPr>
        <p:spPr>
          <a:xfrm>
            <a:off x="5410200" y="1998472"/>
            <a:ext cx="2971800" cy="414528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Content Placeholder 38"/>
          <p:cNvSpPr>
            <a:spLocks noGrp="1"/>
          </p:cNvSpPr>
          <p:nvPr>
            <p:ph sz="quarter" idx="36"/>
          </p:nvPr>
        </p:nvSpPr>
        <p:spPr>
          <a:xfrm>
            <a:off x="5410200" y="1524000"/>
            <a:ext cx="2438400" cy="4826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400" b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410200" y="28194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1"/>
          </p:nvPr>
        </p:nvSpPr>
        <p:spPr>
          <a:xfrm>
            <a:off x="5410200" y="3632200"/>
            <a:ext cx="3429000" cy="15240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2"/>
          </p:nvPr>
        </p:nvSpPr>
        <p:spPr>
          <a:xfrm>
            <a:off x="5410200" y="5257800"/>
            <a:ext cx="3429000" cy="609600"/>
          </a:xfrm>
          <a:solidFill>
            <a:schemeClr val="bg1">
              <a:lumMod val="95000"/>
            </a:schemeClr>
          </a:solidFill>
          <a:ln>
            <a:solidFill>
              <a:srgbClr val="CED7DD"/>
            </a:solidFill>
          </a:ln>
          <a:effectLst>
            <a:innerShdw blurRad="114300">
              <a:schemeClr val="bg1"/>
            </a:innerShdw>
          </a:effectLst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018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84200"/>
            <a:ext cx="8229600" cy="563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533400" y="2159000"/>
            <a:ext cx="7848600" cy="304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447800"/>
            <a:ext cx="8229600" cy="381000"/>
          </a:xfrm>
        </p:spPr>
        <p:txBody>
          <a:bodyPr>
            <a:noAutofit/>
          </a:bodyPr>
          <a:lstStyle>
            <a:lvl1pPr algn="l">
              <a:buNone/>
              <a:defRPr sz="1400" b="0">
                <a:latin typeface="Helvetica Neue Bold Condensed"/>
                <a:cs typeface="Helvetica Neue Bold Condensed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33400" y="5359400"/>
            <a:ext cx="7924800" cy="609600"/>
          </a:xfrm>
        </p:spPr>
        <p:txBody>
          <a:bodyPr>
            <a:noAutofit/>
          </a:bodyPr>
          <a:lstStyle>
            <a:lvl1pPr>
              <a:buNone/>
              <a:defRPr sz="1100">
                <a:latin typeface="Helvetica Neue Medium"/>
                <a:cs typeface="Helvetica Neue Medium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607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Ar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3"/>
          </p:nvPr>
        </p:nvSpPr>
        <p:spPr>
          <a:xfrm>
            <a:off x="5334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2" name="Text Placeholder 20"/>
          <p:cNvSpPr>
            <a:spLocks noGrp="1"/>
          </p:cNvSpPr>
          <p:nvPr userDrawn="1">
            <p:ph type="body" sz="quarter" idx="14"/>
          </p:nvPr>
        </p:nvSpPr>
        <p:spPr>
          <a:xfrm>
            <a:off x="4800600" y="20574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20"/>
          <p:cNvSpPr>
            <a:spLocks noGrp="1"/>
          </p:cNvSpPr>
          <p:nvPr userDrawn="1">
            <p:ph type="body" sz="quarter" idx="15"/>
          </p:nvPr>
        </p:nvSpPr>
        <p:spPr>
          <a:xfrm>
            <a:off x="5334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4" name="Text Placeholder 20"/>
          <p:cNvSpPr>
            <a:spLocks noGrp="1"/>
          </p:cNvSpPr>
          <p:nvPr userDrawn="1">
            <p:ph type="body" sz="quarter" idx="16"/>
          </p:nvPr>
        </p:nvSpPr>
        <p:spPr>
          <a:xfrm>
            <a:off x="4800600" y="4495800"/>
            <a:ext cx="3733800" cy="149352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6" name="Text Placeholder 25"/>
          <p:cNvSpPr>
            <a:spLocks noGrp="1"/>
          </p:cNvSpPr>
          <p:nvPr userDrawn="1">
            <p:ph type="body" sz="quarter" idx="17"/>
          </p:nvPr>
        </p:nvSpPr>
        <p:spPr>
          <a:xfrm>
            <a:off x="533400" y="1498599"/>
            <a:ext cx="298704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7" name="Text Placeholder 25"/>
          <p:cNvSpPr>
            <a:spLocks noGrp="1"/>
          </p:cNvSpPr>
          <p:nvPr userDrawn="1">
            <p:ph type="body" sz="quarter" idx="18"/>
          </p:nvPr>
        </p:nvSpPr>
        <p:spPr>
          <a:xfrm>
            <a:off x="4800599" y="14985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9" name="Text Placeholder 25"/>
          <p:cNvSpPr>
            <a:spLocks noGrp="1"/>
          </p:cNvSpPr>
          <p:nvPr userDrawn="1">
            <p:ph type="body" sz="quarter" idx="20"/>
          </p:nvPr>
        </p:nvSpPr>
        <p:spPr>
          <a:xfrm>
            <a:off x="533400" y="3962399"/>
            <a:ext cx="3173730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9"/>
          </p:nvPr>
        </p:nvSpPr>
        <p:spPr>
          <a:xfrm>
            <a:off x="4800599" y="3962399"/>
            <a:ext cx="3080385" cy="466725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600" b="1">
                <a:solidFill>
                  <a:srgbClr val="CC3399"/>
                </a:solidFill>
              </a:defRPr>
            </a:lvl2pPr>
            <a:lvl3pPr>
              <a:defRPr sz="1600" b="1">
                <a:solidFill>
                  <a:srgbClr val="CC3399"/>
                </a:solidFill>
              </a:defRPr>
            </a:lvl3pPr>
            <a:lvl4pPr>
              <a:defRPr sz="1600" b="1">
                <a:solidFill>
                  <a:srgbClr val="CC3399"/>
                </a:solidFill>
              </a:defRPr>
            </a:lvl4pPr>
            <a:lvl5pPr>
              <a:defRPr sz="1600" b="1">
                <a:solidFill>
                  <a:srgbClr val="CC3399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055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3400" y="2159000"/>
            <a:ext cx="4343400" cy="3302000"/>
          </a:xfrm>
          <a:ln w="38100">
            <a:solidFill>
              <a:schemeClr val="bg1"/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1346200"/>
            <a:ext cx="8077200" cy="457200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3E484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72200" y="23114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172200" y="27178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172200" y="31242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172200" y="3530600"/>
            <a:ext cx="24384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5867400" y="42418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5867400" y="4648200"/>
            <a:ext cx="2743200" cy="4064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3E484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5105400" y="23114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5105400" y="27178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105400" y="31242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5105400" y="3530600"/>
            <a:ext cx="990600" cy="406400"/>
          </a:xfrm>
        </p:spPr>
        <p:txBody>
          <a:bodyPr>
            <a:normAutofit/>
          </a:bodyPr>
          <a:lstStyle>
            <a:lvl1pPr algn="r">
              <a:buNone/>
              <a:defRPr sz="110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384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 Medium"/>
                <a:cs typeface="Helvetica Neue Medium"/>
              </a:defRPr>
            </a:lvl1pPr>
            <a:lvl2pPr>
              <a:defRPr>
                <a:latin typeface="Helvetica Neue Medium"/>
                <a:cs typeface="Helvetica Neue Medium"/>
              </a:defRPr>
            </a:lvl2pPr>
            <a:lvl3pPr>
              <a:defRPr>
                <a:latin typeface="Helvetica Neue Medium"/>
                <a:cs typeface="Helvetica Neue Medium"/>
              </a:defRPr>
            </a:lvl3pPr>
            <a:lvl4pPr>
              <a:defRPr>
                <a:latin typeface="Helvetica Neue Medium"/>
                <a:cs typeface="Helvetica Neue Medium"/>
              </a:defRPr>
            </a:lvl4pPr>
            <a:lvl5pPr>
              <a:defRPr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4902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E48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907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97000"/>
            <a:ext cx="4038600" cy="4525963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  <a:lvl2pPr>
              <a:defRPr sz="1400">
                <a:solidFill>
                  <a:srgbClr val="FFFFFF"/>
                </a:solidFill>
              </a:defRPr>
            </a:lvl2pPr>
            <a:lvl3pPr>
              <a:defRPr sz="1400">
                <a:solidFill>
                  <a:srgbClr val="FFFFFF"/>
                </a:solidFill>
              </a:defRPr>
            </a:lvl3pPr>
            <a:lvl4pPr>
              <a:defRPr sz="1400">
                <a:solidFill>
                  <a:srgbClr val="FFFFFF"/>
                </a:solidFill>
              </a:defRPr>
            </a:lvl4pPr>
            <a:lvl5pPr>
              <a:defRPr sz="14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97000"/>
            <a:ext cx="4038600" cy="4525963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  <a:lvl2pPr>
              <a:defRPr sz="1400">
                <a:solidFill>
                  <a:srgbClr val="FFFFFF"/>
                </a:solidFill>
              </a:defRPr>
            </a:lvl2pPr>
            <a:lvl3pPr>
              <a:defRPr sz="1400">
                <a:solidFill>
                  <a:srgbClr val="FFFFFF"/>
                </a:solidFill>
              </a:defRPr>
            </a:lvl3pPr>
            <a:lvl4pPr>
              <a:defRPr sz="1400">
                <a:solidFill>
                  <a:srgbClr val="FFFFFF"/>
                </a:solidFill>
              </a:defRPr>
            </a:lvl4pPr>
            <a:lvl5pPr>
              <a:defRPr sz="14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/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8598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1"/>
            <a:ext cx="4040188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FFFFFF"/>
                </a:solidFill>
              </a:defRPr>
            </a:lvl1pPr>
            <a:lvl2pPr>
              <a:defRPr sz="11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1100">
                <a:solidFill>
                  <a:srgbClr val="FFFFFF"/>
                </a:solidFill>
              </a:defRPr>
            </a:lvl4pPr>
            <a:lvl5pPr>
              <a:defRPr sz="11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95400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17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935161"/>
            <a:ext cx="4041775" cy="3951288"/>
          </a:xfrm>
        </p:spPr>
        <p:txBody>
          <a:bodyPr>
            <a:normAutofit/>
          </a:bodyPr>
          <a:lstStyle>
            <a:lvl1pPr>
              <a:defRPr sz="1100">
                <a:solidFill>
                  <a:srgbClr val="FFFFFF"/>
                </a:solidFill>
              </a:defRPr>
            </a:lvl1pPr>
            <a:lvl2pPr>
              <a:defRPr sz="11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1100">
                <a:solidFill>
                  <a:srgbClr val="FFFFFF"/>
                </a:solidFill>
              </a:defRPr>
            </a:lvl4pPr>
            <a:lvl5pPr>
              <a:defRPr sz="11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717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835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982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795867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887134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978401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7069667" y="1524000"/>
            <a:ext cx="1303866" cy="1306888"/>
          </a:xfrm>
          <a:prstGeom prst="ellipse">
            <a:avLst/>
          </a:prstGeom>
          <a:solidFill>
            <a:srgbClr val="343E46"/>
          </a:solidFill>
          <a:ln w="57150" cmpd="sng">
            <a:solidFill>
              <a:srgbClr val="FFFFF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3048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18288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2pPr>
            <a:lvl3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3pPr>
            <a:lvl4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4pPr>
            <a:lvl5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1602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main features + tex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632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969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54541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2688167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745808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4779434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6837074" y="1436457"/>
            <a:ext cx="1769052" cy="1773151"/>
          </a:xfrm>
          <a:prstGeom prst="ellipse">
            <a:avLst/>
          </a:prstGeom>
          <a:solidFill>
            <a:srgbClr val="E20177"/>
          </a:solidFill>
          <a:ln w="57150" cmpd="sng">
            <a:solidFill>
              <a:srgbClr val="3E494F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TEXT</a:t>
            </a:r>
            <a:endParaRPr lang="en-JM" dirty="0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6870700" y="3429000"/>
            <a:ext cx="1701800" cy="9440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524001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2pPr>
            <a:lvl3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3pPr>
            <a:lvl4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4pPr>
            <a:lvl5pPr>
              <a:defRPr>
                <a:solidFill>
                  <a:srgbClr val="FFFFFF"/>
                </a:solidFill>
                <a:latin typeface="Helvetica Neue Medium"/>
                <a:cs typeface="Helvetica Neue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702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970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57250" y="3228968"/>
            <a:ext cx="1657350" cy="1661190"/>
          </a:xfrm>
          <a:prstGeom prst="ellipse">
            <a:avLst/>
          </a:prstGeo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52850" y="3236876"/>
            <a:ext cx="1657350" cy="1661190"/>
          </a:xfrm>
          <a:prstGeom prst="ellipse">
            <a:avLst/>
          </a:prstGeom>
          <a:solidFill>
            <a:srgbClr val="3E484F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648450" y="3236876"/>
            <a:ext cx="1657350" cy="16611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rgbClr val="3E484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2000">
                <a:latin typeface="Bebas Neue" pitchFamily="34" charset="0"/>
              </a:defRPr>
            </a:lvl2pPr>
            <a:lvl3pPr marL="914400" indent="0">
              <a:buFontTx/>
              <a:buNone/>
              <a:defRPr sz="2000">
                <a:latin typeface="Bebas Neue" pitchFamily="34" charset="0"/>
              </a:defRPr>
            </a:lvl3pPr>
            <a:lvl4pPr marL="1371600" indent="0">
              <a:buFontTx/>
              <a:buNone/>
              <a:defRPr sz="2000">
                <a:latin typeface="Bebas Neue" pitchFamily="34" charset="0"/>
              </a:defRPr>
            </a:lvl4pPr>
            <a:lvl5pPr marL="1828800" indent="0">
              <a:buFontTx/>
              <a:buNone/>
              <a:defRPr sz="20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584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5052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375400" y="5126060"/>
            <a:ext cx="2159000" cy="89374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651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124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838200" y="1732352"/>
            <a:ext cx="1980000" cy="3360000"/>
          </a:xfrm>
        </p:spPr>
        <p:txBody>
          <a:bodyPr/>
          <a:lstStyle/>
          <a:p>
            <a:endParaRPr lang="en-JM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600479" y="1701800"/>
            <a:ext cx="1980000" cy="3360000"/>
          </a:xfrm>
        </p:spPr>
        <p:txBody>
          <a:bodyPr/>
          <a:lstStyle/>
          <a:p>
            <a:endParaRPr lang="en-JM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19879" y="1701800"/>
            <a:ext cx="1980000" cy="3360000"/>
          </a:xfrm>
        </p:spPr>
        <p:txBody>
          <a:bodyPr/>
          <a:lstStyle/>
          <a:p>
            <a:endParaRPr lang="en-JM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5156200"/>
            <a:ext cx="2057400" cy="402336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FFFFF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3581400" y="5156200"/>
            <a:ext cx="2057400" cy="402336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FFFFF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400800" y="5156200"/>
            <a:ext cx="2057400" cy="402336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rgbClr val="FFFFFF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>
                <a:latin typeface="Bebas Neue" pitchFamily="34" charset="0"/>
              </a:defRPr>
            </a:lvl2pPr>
            <a:lvl3pPr marL="914400" indent="0">
              <a:buFontTx/>
              <a:buNone/>
              <a:defRPr>
                <a:latin typeface="Bebas Neue" pitchFamily="34" charset="0"/>
              </a:defRPr>
            </a:lvl3pPr>
            <a:lvl4pPr marL="1371600" indent="0">
              <a:buFontTx/>
              <a:buNone/>
              <a:defRPr>
                <a:latin typeface="Bebas Neue" pitchFamily="34" charset="0"/>
              </a:defRPr>
            </a:lvl4pPr>
            <a:lvl5pPr marL="1828800" indent="0">
              <a:buFontTx/>
              <a:buNone/>
              <a:defRPr>
                <a:latin typeface="Bebas Neue" pitchFamily="34" charset="0"/>
              </a:defRPr>
            </a:lvl5pPr>
          </a:lstStyle>
          <a:p>
            <a:pPr lvl="0"/>
            <a:r>
              <a:rPr lang="en-JM" dirty="0" smtClean="0"/>
              <a:t>INSERT HEADER IN THIS AREA</a:t>
            </a:r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454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 +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3E484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4460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43129" y="16002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643128" y="19050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43129" y="30226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643128" y="33274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43129" y="4445001"/>
            <a:ext cx="2683667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43128" y="4749800"/>
            <a:ext cx="3319272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24"/>
          <p:cNvSpPr>
            <a:spLocks noGrp="1"/>
          </p:cNvSpPr>
          <p:nvPr>
            <p:ph type="pic" sz="quarter" idx="28"/>
          </p:nvPr>
        </p:nvSpPr>
        <p:spPr>
          <a:xfrm>
            <a:off x="4709141" y="1600200"/>
            <a:ext cx="3672860" cy="3860800"/>
          </a:xfrm>
        </p:spPr>
        <p:txBody>
          <a:bodyPr/>
          <a:lstStyle/>
          <a:p>
            <a:endParaRPr lang="en-JM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8700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410200" y="1830917"/>
            <a:ext cx="2933700" cy="886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10201" y="3022601"/>
            <a:ext cx="2787015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410200" y="3401484"/>
            <a:ext cx="310134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410200" y="4472517"/>
            <a:ext cx="2766060" cy="378884"/>
          </a:xfrm>
          <a:solidFill>
            <a:srgbClr val="E20177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410200" y="4851400"/>
            <a:ext cx="3268980" cy="711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452728" y="1905000"/>
            <a:ext cx="4424073" cy="3657600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6456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004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096000" y="1881883"/>
            <a:ext cx="0" cy="4137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3528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248400" y="2016878"/>
            <a:ext cx="2590800" cy="4002921"/>
          </a:xfrm>
        </p:spPr>
        <p:txBody>
          <a:bodyPr>
            <a:normAutofit/>
          </a:bodyPr>
          <a:lstStyle>
            <a:lvl1pPr marL="342900" indent="-342900">
              <a:buClr>
                <a:srgbClr val="E20177"/>
              </a:buClr>
              <a:buSzPct val="120000"/>
              <a:buFont typeface="Wingdings" charset="2"/>
              <a:buChar char="§"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Content Placeholder 38"/>
          <p:cNvSpPr>
            <a:spLocks noGrp="1"/>
          </p:cNvSpPr>
          <p:nvPr>
            <p:ph sz="quarter" idx="37"/>
          </p:nvPr>
        </p:nvSpPr>
        <p:spPr>
          <a:xfrm>
            <a:off x="4572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Content Placeholder 38"/>
          <p:cNvSpPr>
            <a:spLocks noGrp="1"/>
          </p:cNvSpPr>
          <p:nvPr>
            <p:ph sz="quarter" idx="38"/>
          </p:nvPr>
        </p:nvSpPr>
        <p:spPr>
          <a:xfrm>
            <a:off x="33528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3" name="Content Placeholder 38"/>
          <p:cNvSpPr>
            <a:spLocks noGrp="1"/>
          </p:cNvSpPr>
          <p:nvPr>
            <p:ph sz="quarter" idx="39"/>
          </p:nvPr>
        </p:nvSpPr>
        <p:spPr>
          <a:xfrm>
            <a:off x="6248400" y="1600200"/>
            <a:ext cx="20574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593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5334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32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25908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4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46482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6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6705600" y="1600200"/>
            <a:ext cx="1828800" cy="20248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39" name="Content Placeholder 37"/>
          <p:cNvSpPr>
            <a:spLocks noGrp="1"/>
          </p:cNvSpPr>
          <p:nvPr>
            <p:ph sz="quarter" idx="18"/>
          </p:nvPr>
        </p:nvSpPr>
        <p:spPr>
          <a:xfrm>
            <a:off x="25146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9"/>
          </p:nvPr>
        </p:nvSpPr>
        <p:spPr>
          <a:xfrm>
            <a:off x="45720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1" name="Content Placeholder 37"/>
          <p:cNvSpPr>
            <a:spLocks noGrp="1"/>
          </p:cNvSpPr>
          <p:nvPr>
            <p:ph sz="quarter" idx="20"/>
          </p:nvPr>
        </p:nvSpPr>
        <p:spPr>
          <a:xfrm>
            <a:off x="66294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7" name="Content Placeholder 37"/>
          <p:cNvSpPr>
            <a:spLocks noGrp="1"/>
          </p:cNvSpPr>
          <p:nvPr>
            <p:ph sz="quarter" idx="21"/>
          </p:nvPr>
        </p:nvSpPr>
        <p:spPr>
          <a:xfrm>
            <a:off x="457200" y="4318000"/>
            <a:ext cx="1901952" cy="431800"/>
          </a:xfrm>
        </p:spPr>
        <p:txBody>
          <a:bodyPr>
            <a:noAutofit/>
          </a:bodyPr>
          <a:lstStyle>
            <a:lvl1pPr>
              <a:buNone/>
              <a:defRPr sz="1600">
                <a:latin typeface="Helvetica Neue Bold Condensed"/>
                <a:cs typeface="Helvetica Neue Bold Condensed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5" name="Content Placeholder 37"/>
          <p:cNvSpPr>
            <a:spLocks noGrp="1"/>
          </p:cNvSpPr>
          <p:nvPr>
            <p:ph sz="quarter" idx="26"/>
          </p:nvPr>
        </p:nvSpPr>
        <p:spPr>
          <a:xfrm>
            <a:off x="25146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8" name="Content Placeholder 37"/>
          <p:cNvSpPr>
            <a:spLocks noGrp="1"/>
          </p:cNvSpPr>
          <p:nvPr>
            <p:ph sz="quarter" idx="27"/>
          </p:nvPr>
        </p:nvSpPr>
        <p:spPr>
          <a:xfrm>
            <a:off x="45720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29" name="Content Placeholder 37"/>
          <p:cNvSpPr>
            <a:spLocks noGrp="1"/>
          </p:cNvSpPr>
          <p:nvPr>
            <p:ph sz="quarter" idx="28"/>
          </p:nvPr>
        </p:nvSpPr>
        <p:spPr>
          <a:xfrm>
            <a:off x="66294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31" name="Content Placeholder 37"/>
          <p:cNvSpPr>
            <a:spLocks noGrp="1"/>
          </p:cNvSpPr>
          <p:nvPr>
            <p:ph sz="quarter" idx="29"/>
          </p:nvPr>
        </p:nvSpPr>
        <p:spPr>
          <a:xfrm>
            <a:off x="457200" y="4648200"/>
            <a:ext cx="1901952" cy="1320800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46" name="Text Placeholder 42"/>
          <p:cNvSpPr>
            <a:spLocks noGrp="1"/>
          </p:cNvSpPr>
          <p:nvPr>
            <p:ph type="body" sz="quarter" idx="25"/>
          </p:nvPr>
        </p:nvSpPr>
        <p:spPr>
          <a:xfrm>
            <a:off x="5334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2" name="Text Placeholder 42"/>
          <p:cNvSpPr>
            <a:spLocks noGrp="1"/>
          </p:cNvSpPr>
          <p:nvPr>
            <p:ph type="body" sz="quarter" idx="30"/>
          </p:nvPr>
        </p:nvSpPr>
        <p:spPr>
          <a:xfrm>
            <a:off x="25908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7" name="Text Placeholder 42"/>
          <p:cNvSpPr>
            <a:spLocks noGrp="1"/>
          </p:cNvSpPr>
          <p:nvPr>
            <p:ph type="body" sz="quarter" idx="31"/>
          </p:nvPr>
        </p:nvSpPr>
        <p:spPr>
          <a:xfrm>
            <a:off x="46482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8" name="Text Placeholder 42"/>
          <p:cNvSpPr>
            <a:spLocks noGrp="1"/>
          </p:cNvSpPr>
          <p:nvPr>
            <p:ph type="body" sz="quarter" idx="32"/>
          </p:nvPr>
        </p:nvSpPr>
        <p:spPr>
          <a:xfrm>
            <a:off x="6705600" y="3578352"/>
            <a:ext cx="1828800" cy="358648"/>
          </a:xfrm>
          <a:solidFill>
            <a:srgbClr val="E20177"/>
          </a:solidFill>
        </p:spPr>
        <p:txBody>
          <a:bodyPr anchor="ctr">
            <a:noAutofit/>
          </a:bodyPr>
          <a:lstStyle>
            <a:lvl1pPr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438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320800"/>
            <a:ext cx="8229600" cy="1041400"/>
          </a:xfrm>
        </p:spPr>
        <p:txBody>
          <a:bodyPr>
            <a:normAutofit/>
          </a:bodyPr>
          <a:lstStyle>
            <a:lvl1pPr>
              <a:buNone/>
              <a:defRPr sz="13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514600"/>
            <a:ext cx="4572000" cy="34290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endParaRPr lang="en-JM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562600" y="3327400"/>
            <a:ext cx="2667000" cy="23368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endParaRPr lang="en-JM" dirty="0"/>
          </a:p>
        </p:txBody>
      </p:sp>
      <p:sp>
        <p:nvSpPr>
          <p:cNvPr id="11" name="Content Placeholder 38"/>
          <p:cNvSpPr>
            <a:spLocks noGrp="1"/>
          </p:cNvSpPr>
          <p:nvPr>
            <p:ph sz="quarter" idx="37"/>
          </p:nvPr>
        </p:nvSpPr>
        <p:spPr>
          <a:xfrm>
            <a:off x="5562600" y="2819400"/>
            <a:ext cx="2438400" cy="381000"/>
          </a:xfrm>
          <a:solidFill>
            <a:srgbClr val="E20177"/>
          </a:solidFill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968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4343400" y="1498600"/>
            <a:ext cx="4343400" cy="4140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33400" y="18034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533400" y="21082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33400" y="32258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533400" y="35306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33400" y="4648201"/>
            <a:ext cx="2217906" cy="3788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>
                <a:solidFill>
                  <a:srgbClr val="E20177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FontTx/>
              <a:buNone/>
              <a:defRPr sz="1600">
                <a:latin typeface="Bebas Neue" pitchFamily="34" charset="0"/>
              </a:defRPr>
            </a:lvl2pPr>
            <a:lvl3pPr marL="914400" indent="0">
              <a:buFontTx/>
              <a:buNone/>
              <a:defRPr sz="1600">
                <a:latin typeface="Bebas Neue" pitchFamily="34" charset="0"/>
              </a:defRPr>
            </a:lvl3pPr>
            <a:lvl4pPr marL="1371600" indent="0">
              <a:buFontTx/>
              <a:buNone/>
              <a:defRPr sz="1600">
                <a:latin typeface="Bebas Neue" pitchFamily="34" charset="0"/>
              </a:defRPr>
            </a:lvl4pPr>
            <a:lvl5pPr marL="1828800" indent="0">
              <a:buFontTx/>
              <a:buNone/>
              <a:defRPr sz="1600">
                <a:latin typeface="Bebas Neue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33400" y="4953000"/>
            <a:ext cx="2743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10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384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11430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Chart Placeholder 25"/>
          <p:cNvSpPr>
            <a:spLocks noGrp="1"/>
          </p:cNvSpPr>
          <p:nvPr>
            <p:ph type="chart" sz="quarter" idx="14"/>
          </p:nvPr>
        </p:nvSpPr>
        <p:spPr>
          <a:xfrm>
            <a:off x="304800" y="2514600"/>
            <a:ext cx="4572000" cy="34290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JM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5867400" y="2717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3530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4343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51562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Content Placeholder 38"/>
          <p:cNvSpPr>
            <a:spLocks noGrp="1"/>
          </p:cNvSpPr>
          <p:nvPr>
            <p:ph sz="quarter" idx="37"/>
          </p:nvPr>
        </p:nvSpPr>
        <p:spPr>
          <a:xfrm>
            <a:off x="5029200" y="27178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9" name="Content Placeholder 38"/>
          <p:cNvSpPr>
            <a:spLocks noGrp="1"/>
          </p:cNvSpPr>
          <p:nvPr>
            <p:ph sz="quarter" idx="38"/>
          </p:nvPr>
        </p:nvSpPr>
        <p:spPr>
          <a:xfrm>
            <a:off x="5029200" y="35306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Content Placeholder 38"/>
          <p:cNvSpPr>
            <a:spLocks noGrp="1"/>
          </p:cNvSpPr>
          <p:nvPr>
            <p:ph sz="quarter" idx="39"/>
          </p:nvPr>
        </p:nvSpPr>
        <p:spPr>
          <a:xfrm>
            <a:off x="5029200" y="43434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Content Placeholder 38"/>
          <p:cNvSpPr>
            <a:spLocks noGrp="1"/>
          </p:cNvSpPr>
          <p:nvPr>
            <p:ph sz="quarter" idx="40"/>
          </p:nvPr>
        </p:nvSpPr>
        <p:spPr>
          <a:xfrm>
            <a:off x="5029200" y="5156200"/>
            <a:ext cx="6858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510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7" name="Content Placeholder 2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229600" cy="6858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SmartArt Placeholder 8"/>
          <p:cNvSpPr>
            <a:spLocks noGrp="1"/>
          </p:cNvSpPr>
          <p:nvPr>
            <p:ph type="dgm" sz="quarter" idx="15"/>
          </p:nvPr>
        </p:nvSpPr>
        <p:spPr>
          <a:xfrm>
            <a:off x="381000" y="2133600"/>
            <a:ext cx="4419600" cy="35052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JM"/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867400" y="24130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867400" y="32258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867400" y="40386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5867400" y="4851400"/>
            <a:ext cx="2667000" cy="711200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Content Placeholder 38"/>
          <p:cNvSpPr>
            <a:spLocks noGrp="1"/>
          </p:cNvSpPr>
          <p:nvPr>
            <p:ph sz="quarter" idx="37"/>
          </p:nvPr>
        </p:nvSpPr>
        <p:spPr>
          <a:xfrm>
            <a:off x="5105400" y="24130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Content Placeholder 38"/>
          <p:cNvSpPr>
            <a:spLocks noGrp="1"/>
          </p:cNvSpPr>
          <p:nvPr>
            <p:ph sz="quarter" idx="38"/>
          </p:nvPr>
        </p:nvSpPr>
        <p:spPr>
          <a:xfrm>
            <a:off x="5105400" y="32258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Content Placeholder 38"/>
          <p:cNvSpPr>
            <a:spLocks noGrp="1"/>
          </p:cNvSpPr>
          <p:nvPr>
            <p:ph sz="quarter" idx="39"/>
          </p:nvPr>
        </p:nvSpPr>
        <p:spPr>
          <a:xfrm>
            <a:off x="5105400" y="40386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9" name="Content Placeholder 38"/>
          <p:cNvSpPr>
            <a:spLocks noGrp="1"/>
          </p:cNvSpPr>
          <p:nvPr>
            <p:ph sz="quarter" idx="40"/>
          </p:nvPr>
        </p:nvSpPr>
        <p:spPr>
          <a:xfrm>
            <a:off x="5105400" y="4851400"/>
            <a:ext cx="609600" cy="451405"/>
          </a:xfrm>
          <a:solidFill>
            <a:srgbClr val="E20177"/>
          </a:solidFill>
          <a:ln>
            <a:noFill/>
          </a:ln>
        </p:spPr>
        <p:txBody>
          <a:bodyPr wrap="none" tIns="0" anchor="ctr">
            <a:normAutofit/>
          </a:bodyPr>
          <a:lstStyle>
            <a:lvl1pPr algn="ctr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174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img +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33400" y="1320800"/>
            <a:ext cx="8001000" cy="3327400"/>
          </a:xfrm>
          <a:ln w="38100">
            <a:solidFill>
              <a:schemeClr val="bg1">
                <a:lumMod val="95000"/>
              </a:schemeClr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800600" y="4953000"/>
            <a:ext cx="3810000" cy="914400"/>
          </a:xfrm>
        </p:spPr>
        <p:txBody>
          <a:bodyPr>
            <a:noAutofit/>
          </a:bodyPr>
          <a:lstStyle>
            <a:lvl1pPr algn="r">
              <a:buNone/>
              <a:defRPr sz="11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4" name="Content Placeholder 38"/>
          <p:cNvSpPr>
            <a:spLocks noGrp="1"/>
          </p:cNvSpPr>
          <p:nvPr>
            <p:ph sz="quarter" idx="36"/>
          </p:nvPr>
        </p:nvSpPr>
        <p:spPr>
          <a:xfrm>
            <a:off x="533400" y="4978400"/>
            <a:ext cx="2438400" cy="381000"/>
          </a:xfrm>
          <a:solidFill>
            <a:srgbClr val="CED7DD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rgbClr val="343E46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Content Placeholder 38"/>
          <p:cNvSpPr>
            <a:spLocks noGrp="1"/>
          </p:cNvSpPr>
          <p:nvPr>
            <p:ph sz="quarter" idx="37"/>
          </p:nvPr>
        </p:nvSpPr>
        <p:spPr>
          <a:xfrm>
            <a:off x="533400" y="5359400"/>
            <a:ext cx="2971800" cy="381000"/>
          </a:xfrm>
          <a:solidFill>
            <a:srgbClr val="E20177"/>
          </a:solidFill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615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inds_PPT_general_footer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24600"/>
            <a:ext cx="9144000" cy="609600"/>
          </a:xfrm>
          <a:prstGeom prst="rect">
            <a:avLst/>
          </a:prstGeom>
        </p:spPr>
      </p:pic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57200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14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3222625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5" name="Picture Placeholder 19"/>
          <p:cNvSpPr>
            <a:spLocks noGrp="1"/>
          </p:cNvSpPr>
          <p:nvPr>
            <p:ph type="pic" sz="quarter" idx="27"/>
          </p:nvPr>
        </p:nvSpPr>
        <p:spPr>
          <a:xfrm>
            <a:off x="5988049" y="14985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6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457200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17" name="Picture Placeholder 19"/>
          <p:cNvSpPr>
            <a:spLocks noGrp="1"/>
          </p:cNvSpPr>
          <p:nvPr>
            <p:ph type="pic" sz="quarter" idx="29"/>
          </p:nvPr>
        </p:nvSpPr>
        <p:spPr>
          <a:xfrm>
            <a:off x="3222625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 dirty="0"/>
          </a:p>
        </p:txBody>
      </p:sp>
      <p:sp>
        <p:nvSpPr>
          <p:cNvPr id="18" name="Picture Placeholder 19"/>
          <p:cNvSpPr>
            <a:spLocks noGrp="1"/>
          </p:cNvSpPr>
          <p:nvPr>
            <p:ph type="pic" sz="quarter" idx="30"/>
          </p:nvPr>
        </p:nvSpPr>
        <p:spPr>
          <a:xfrm>
            <a:off x="5988049" y="3835399"/>
            <a:ext cx="2698751" cy="1799167"/>
          </a:xfrm>
          <a:ln w="2857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1"/>
          </p:nvPr>
        </p:nvSpPr>
        <p:spPr>
          <a:xfrm>
            <a:off x="457201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37"/>
          </p:nvPr>
        </p:nvSpPr>
        <p:spPr>
          <a:xfrm>
            <a:off x="3222626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8"/>
          </p:nvPr>
        </p:nvSpPr>
        <p:spPr>
          <a:xfrm>
            <a:off x="5988050" y="30226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7" name="Text Placeholder 28"/>
          <p:cNvSpPr>
            <a:spLocks noGrp="1"/>
          </p:cNvSpPr>
          <p:nvPr>
            <p:ph type="body" sz="quarter" idx="39"/>
          </p:nvPr>
        </p:nvSpPr>
        <p:spPr>
          <a:xfrm>
            <a:off x="457201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8" name="Text Placeholder 28"/>
          <p:cNvSpPr>
            <a:spLocks noGrp="1"/>
          </p:cNvSpPr>
          <p:nvPr>
            <p:ph type="body" sz="quarter" idx="40"/>
          </p:nvPr>
        </p:nvSpPr>
        <p:spPr>
          <a:xfrm>
            <a:off x="3222626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9" name="Text Placeholder 28"/>
          <p:cNvSpPr>
            <a:spLocks noGrp="1"/>
          </p:cNvSpPr>
          <p:nvPr>
            <p:ph type="body" sz="quarter" idx="41"/>
          </p:nvPr>
        </p:nvSpPr>
        <p:spPr>
          <a:xfrm>
            <a:off x="5988050" y="5359400"/>
            <a:ext cx="2698750" cy="431800"/>
          </a:xfrm>
          <a:solidFill>
            <a:srgbClr val="E20177"/>
          </a:solidFill>
        </p:spPr>
        <p:txBody>
          <a:bodyPr>
            <a:noAutofit/>
          </a:bodyPr>
          <a:lstStyle>
            <a:lvl1pPr>
              <a:buFontTx/>
              <a:buNone/>
              <a:defRPr sz="140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549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259402"/>
            <a:ext cx="9144000" cy="62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3" r:id="rId2"/>
    <p:sldLayoutId id="214748373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86" r:id="rId9"/>
    <p:sldLayoutId id="2147483685" r:id="rId10"/>
    <p:sldLayoutId id="2147483821" r:id="rId11"/>
    <p:sldLayoutId id="2147483739" r:id="rId12"/>
    <p:sldLayoutId id="2147483741" r:id="rId13"/>
    <p:sldLayoutId id="2147483692" r:id="rId14"/>
    <p:sldLayoutId id="2147483740" r:id="rId15"/>
    <p:sldLayoutId id="2147483691" r:id="rId16"/>
    <p:sldLayoutId id="2147483822" r:id="rId17"/>
    <p:sldLayoutId id="2147483682" r:id="rId18"/>
    <p:sldLayoutId id="2147483681" r:id="rId19"/>
    <p:sldLayoutId id="2147483680" r:id="rId20"/>
    <p:sldLayoutId id="2147483677" r:id="rId21"/>
    <p:sldLayoutId id="2147483655" r:id="rId22"/>
    <p:sldLayoutId id="2147483688" r:id="rId23"/>
    <p:sldLayoutId id="2147483734" r:id="rId24"/>
    <p:sldLayoutId id="2147483742" r:id="rId25"/>
    <p:sldLayoutId id="2147483683" r:id="rId26"/>
    <p:sldLayoutId id="2147483693" r:id="rId27"/>
    <p:sldLayoutId id="2147483737" r:id="rId28"/>
    <p:sldLayoutId id="2147483735" r:id="rId29"/>
    <p:sldLayoutId id="2147483736" r:id="rId30"/>
    <p:sldLayoutId id="2147483661" r:id="rId31"/>
    <p:sldLayoutId id="2147483662" r:id="rId32"/>
    <p:sldLayoutId id="2147483679" r:id="rId33"/>
    <p:sldLayoutId id="2147483678" r:id="rId34"/>
    <p:sldLayoutId id="2147483670" r:id="rId35"/>
    <p:sldLayoutId id="2147483663" r:id="rId36"/>
    <p:sldLayoutId id="2147483664" r:id="rId37"/>
    <p:sldLayoutId id="2147483666" r:id="rId38"/>
    <p:sldLayoutId id="2147483667" r:id="rId39"/>
    <p:sldLayoutId id="2147483668" r:id="rId40"/>
    <p:sldLayoutId id="2147483669" r:id="rId41"/>
    <p:sldLayoutId id="2147483671" r:id="rId42"/>
    <p:sldLayoutId id="2147483672" r:id="rId43"/>
    <p:sldLayoutId id="2147483673" r:id="rId44"/>
    <p:sldLayoutId id="2147483674" r:id="rId45"/>
    <p:sldLayoutId id="2147483675" r:id="rId46"/>
    <p:sldLayoutId id="2147483676" r:id="rId47"/>
    <p:sldLayoutId id="2147483687" r:id="rId4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3E484F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Helvetica Neue Medium"/>
          <a:ea typeface="+mn-ea"/>
          <a:cs typeface="Helvetica Neue Medium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Helvetica Neue Medium"/>
          <a:ea typeface="+mn-ea"/>
          <a:cs typeface="Helvetica Neue Medium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Helvetica Neue Medium"/>
          <a:ea typeface="+mn-ea"/>
          <a:cs typeface="Helvetica Neue Medium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Helvetica Neue Medium"/>
          <a:ea typeface="+mn-ea"/>
          <a:cs typeface="Helvetica Neue Medium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Helvetica Neue Medium"/>
          <a:ea typeface="+mn-ea"/>
          <a:cs typeface="Helvetica Neue Medium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E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310201"/>
            <a:ext cx="9144000" cy="62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6493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7" r:id="rId7"/>
    <p:sldLayoutId id="2147483823" r:id="rId8"/>
    <p:sldLayoutId id="2147483824" r:id="rId9"/>
    <p:sldLayoutId id="2147483825" r:id="rId10"/>
    <p:sldLayoutId id="2147483868" r:id="rId11"/>
    <p:sldLayoutId id="2147483869" r:id="rId12"/>
    <p:sldLayoutId id="2147483870" r:id="rId13"/>
    <p:sldLayoutId id="2147483871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3" r:id="rId27"/>
    <p:sldLayoutId id="2147483834" r:id="rId28"/>
    <p:sldLayoutId id="2147483835" r:id="rId29"/>
    <p:sldLayoutId id="2147483836" r:id="rId3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3E484F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•"/>
        <a:defRPr sz="1400" kern="1200">
          <a:solidFill>
            <a:srgbClr val="3E484F"/>
          </a:solidFill>
          <a:latin typeface="Helvetica Neue Medium"/>
          <a:ea typeface="+mn-ea"/>
          <a:cs typeface="Helvetica Neue Medium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–"/>
        <a:defRPr sz="1400" kern="1200">
          <a:solidFill>
            <a:srgbClr val="3E484F"/>
          </a:solidFill>
          <a:latin typeface="Helvetica Neue Medium"/>
          <a:ea typeface="+mn-ea"/>
          <a:cs typeface="Helvetica Neue Medium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•"/>
        <a:defRPr sz="1400" kern="1200">
          <a:solidFill>
            <a:srgbClr val="3E484F"/>
          </a:solidFill>
          <a:latin typeface="Helvetica Neue Medium"/>
          <a:ea typeface="+mn-ea"/>
          <a:cs typeface="Helvetica Neue Medium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–"/>
        <a:defRPr sz="1400" kern="1200">
          <a:solidFill>
            <a:srgbClr val="3E484F"/>
          </a:solidFill>
          <a:latin typeface="Helvetica Neue Medium"/>
          <a:ea typeface="+mn-ea"/>
          <a:cs typeface="Helvetica Neue Medium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»"/>
        <a:defRPr sz="1400" kern="1200">
          <a:solidFill>
            <a:srgbClr val="3E484F"/>
          </a:solidFill>
          <a:latin typeface="Helvetica Neue Medium"/>
          <a:ea typeface="+mn-ea"/>
          <a:cs typeface="Helvetica Neue Medium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E4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229600" cy="56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305800" y="6375401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BDB08C5-E043-F940-A301-BE4ACCC2B4A4}" type="slidenum">
              <a:rPr lang="en-US" sz="1500" smtClean="0">
                <a:solidFill>
                  <a:schemeClr val="tx1"/>
                </a:solidFill>
                <a:latin typeface="Helvetica Neue Medium"/>
                <a:cs typeface="Helvetica Neue Medium"/>
              </a:rPr>
              <a:pPr algn="r"/>
              <a:t>‹#›</a:t>
            </a:fld>
            <a:endParaRPr lang="en-US" sz="15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458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  <p:sldLayoutId id="2147483856" r:id="rId19"/>
    <p:sldLayoutId id="2147483857" r:id="rId20"/>
    <p:sldLayoutId id="2147483858" r:id="rId21"/>
    <p:sldLayoutId id="2147483859" r:id="rId22"/>
    <p:sldLayoutId id="2147483860" r:id="rId23"/>
    <p:sldLayoutId id="2147483861" r:id="rId24"/>
    <p:sldLayoutId id="2147483862" r:id="rId25"/>
    <p:sldLayoutId id="2147483863" r:id="rId26"/>
    <p:sldLayoutId id="2147483864" r:id="rId27"/>
    <p:sldLayoutId id="2147483865" r:id="rId28"/>
    <p:sldLayoutId id="2147483866" r:id="rId29"/>
    <p:sldLayoutId id="2147483867" r:id="rId3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•"/>
        <a:defRPr sz="1400" kern="1200">
          <a:solidFill>
            <a:schemeClr val="bg1"/>
          </a:solidFill>
          <a:latin typeface="Helvetica Neue Medium"/>
          <a:ea typeface="+mn-ea"/>
          <a:cs typeface="Helvetica Neue Medium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–"/>
        <a:defRPr sz="1400" kern="1200">
          <a:solidFill>
            <a:schemeClr val="bg1"/>
          </a:solidFill>
          <a:latin typeface="Helvetica Neue Medium"/>
          <a:ea typeface="+mn-ea"/>
          <a:cs typeface="Helvetica Neue Medium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•"/>
        <a:defRPr sz="1400" kern="1200">
          <a:solidFill>
            <a:schemeClr val="bg1"/>
          </a:solidFill>
          <a:latin typeface="Helvetica Neue Medium"/>
          <a:ea typeface="+mn-ea"/>
          <a:cs typeface="Helvetica Neue Medium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–"/>
        <a:defRPr sz="1400" kern="1200">
          <a:solidFill>
            <a:schemeClr val="bg1"/>
          </a:solidFill>
          <a:latin typeface="Helvetica Neue Medium"/>
          <a:ea typeface="+mn-ea"/>
          <a:cs typeface="Helvetica Neue Medium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Char char="»"/>
        <a:defRPr sz="1400" kern="1200">
          <a:solidFill>
            <a:schemeClr val="bg1"/>
          </a:solidFill>
          <a:latin typeface="Helvetica Neue Medium"/>
          <a:ea typeface="+mn-ea"/>
          <a:cs typeface="Helvetica Neue Medium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470025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Web-Mediated Augmentation and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Interactivity Enhancement of Omni-Directional Video in Both 2D and 3D</a:t>
            </a:r>
            <a:endParaRPr lang="en-JM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33056"/>
            <a:ext cx="6400800" cy="1705744"/>
          </a:xfrm>
        </p:spPr>
        <p:txBody>
          <a:bodyPr>
            <a:normAutofit/>
          </a:bodyPr>
          <a:lstStyle/>
          <a:p>
            <a:r>
              <a:rPr lang="en-JM" sz="2200" i="1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Maarten Wijnants</a:t>
            </a:r>
            <a: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/>
            </a:r>
            <a:b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</a:br>
            <a: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Kris </a:t>
            </a:r>
            <a:r>
              <a:rPr lang="en-JM" sz="2200" dirty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Van </a:t>
            </a:r>
            <a:r>
              <a:rPr lang="en-JM" sz="2200" dirty="0" err="1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Erum</a:t>
            </a:r>
            <a: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/>
            </a:r>
            <a:b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</a:br>
            <a: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Peter </a:t>
            </a:r>
            <a:r>
              <a:rPr lang="en-JM" sz="2200" dirty="0" err="1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Quax</a:t>
            </a:r>
            <a: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/>
            </a:r>
            <a:b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</a:br>
            <a:r>
              <a:rPr lang="en-JM" sz="2200" dirty="0" err="1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Wim</a:t>
            </a:r>
            <a:r>
              <a:rPr lang="en-JM" sz="2200" dirty="0" smtClean="0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 </a:t>
            </a:r>
            <a:r>
              <a:rPr lang="en-JM" sz="2200" dirty="0" err="1">
                <a:solidFill>
                  <a:srgbClr val="E20177"/>
                </a:solidFill>
                <a:latin typeface="Helvetica Neue Bold Condensed"/>
                <a:cs typeface="Helvetica Neue Bold Condensed"/>
              </a:rPr>
              <a:t>Lamotte</a:t>
            </a:r>
            <a:endParaRPr lang="en-JM" sz="2200" dirty="0">
              <a:solidFill>
                <a:srgbClr val="E20177"/>
              </a:solidFill>
              <a:latin typeface="Helvetica Neue Bold Condensed"/>
              <a:cs typeface="Helvetica Neue Bold Condense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577474"/>
            <a:ext cx="2068999" cy="8997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3645024"/>
            <a:ext cx="2664297" cy="8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Omni-Directional Video (ODV)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Video </a:t>
            </a:r>
            <a:r>
              <a:rPr lang="en-US" dirty="0"/>
              <a:t>footage </a:t>
            </a:r>
            <a:r>
              <a:rPr lang="en-US" dirty="0" smtClean="0"/>
              <a:t>with </a:t>
            </a:r>
            <a:r>
              <a:rPr lang="en-US" dirty="0"/>
              <a:t>a </a:t>
            </a:r>
            <a:r>
              <a:rPr lang="en-US" dirty="0">
                <a:solidFill>
                  <a:srgbClr val="E20177"/>
                </a:solidFill>
              </a:rPr>
              <a:t>360 degree</a:t>
            </a:r>
            <a:r>
              <a:rPr lang="en-US" dirty="0"/>
              <a:t> (i.e., cylindrical or </a:t>
            </a:r>
            <a:r>
              <a:rPr lang="en-US" dirty="0" smtClean="0"/>
              <a:t>spherical) Field </a:t>
            </a:r>
            <a:r>
              <a:rPr lang="en-US" dirty="0"/>
              <a:t>of </a:t>
            </a:r>
            <a:r>
              <a:rPr lang="en-US" dirty="0" smtClean="0"/>
              <a:t>View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Typical </a:t>
            </a:r>
            <a:r>
              <a:rPr lang="en-US" dirty="0"/>
              <a:t>ODV player </a:t>
            </a:r>
            <a:r>
              <a:rPr lang="en-US" dirty="0" smtClean="0"/>
              <a:t>implementations allow </a:t>
            </a:r>
            <a:r>
              <a:rPr lang="en-US" dirty="0"/>
              <a:t>viewers to </a:t>
            </a:r>
            <a:r>
              <a:rPr lang="en-US" dirty="0">
                <a:solidFill>
                  <a:srgbClr val="E20177"/>
                </a:solidFill>
              </a:rPr>
              <a:t>freely adapt their viewing angle</a:t>
            </a:r>
            <a:r>
              <a:rPr lang="en-US" dirty="0"/>
              <a:t> </a:t>
            </a:r>
            <a:r>
              <a:rPr lang="en-US" dirty="0" smtClean="0"/>
              <a:t>inside the </a:t>
            </a:r>
            <a:r>
              <a:rPr lang="en-US" dirty="0" err="1"/>
              <a:t>omni</a:t>
            </a:r>
            <a:r>
              <a:rPr lang="en-US" dirty="0"/>
              <a:t>-directionally captured video </a:t>
            </a:r>
            <a:r>
              <a:rPr lang="en-US" dirty="0" smtClean="0"/>
              <a:t>scene</a:t>
            </a:r>
            <a:endParaRPr lang="en-US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7" r="7657"/>
          <a:stretch/>
        </p:blipFill>
        <p:spPr>
          <a:xfrm>
            <a:off x="2792030" y="2526970"/>
            <a:ext cx="3580170" cy="1945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3" r="18865"/>
          <a:stretch/>
        </p:blipFill>
        <p:spPr>
          <a:xfrm>
            <a:off x="6614401" y="2348880"/>
            <a:ext cx="2304256" cy="21233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t="10430" r="8420" b="14595"/>
          <a:stretch/>
        </p:blipFill>
        <p:spPr>
          <a:xfrm>
            <a:off x="251862" y="2526970"/>
            <a:ext cx="2377487" cy="19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3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>
                <a:solidFill>
                  <a:srgbClr val="E20177"/>
                </a:solidFill>
              </a:rPr>
              <a:t>ODV Web Player</a:t>
            </a:r>
          </a:p>
          <a:p>
            <a:pPr marL="0" indent="0" algn="r">
              <a:buNone/>
            </a:pPr>
            <a:r>
              <a:rPr lang="en-US" sz="3200" dirty="0" smtClean="0"/>
              <a:t>Novel AVV Features</a:t>
            </a:r>
          </a:p>
          <a:p>
            <a:pPr marL="0" indent="0" algn="r">
              <a:buNone/>
            </a:pPr>
            <a:r>
              <a:rPr lang="en-US" sz="3200" dirty="0" smtClean="0"/>
              <a:t>Augmented ODV</a:t>
            </a:r>
          </a:p>
          <a:p>
            <a:pPr marL="0" indent="0" algn="r">
              <a:buNone/>
            </a:pPr>
            <a:r>
              <a:rPr lang="en-US" sz="3200" dirty="0" smtClean="0"/>
              <a:t>Showcases</a:t>
            </a:r>
          </a:p>
          <a:p>
            <a:pPr marL="0" indent="0" algn="r">
              <a:buNone/>
            </a:pPr>
            <a:r>
              <a:rPr lang="en-US" sz="3200" dirty="0" smtClean="0"/>
              <a:t>Performance Evaluation</a:t>
            </a:r>
          </a:p>
          <a:p>
            <a:pPr marL="0" indent="0" algn="r">
              <a:buNone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850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ODV viewer presents a spatially </a:t>
            </a:r>
            <a:r>
              <a:rPr lang="en-US" dirty="0"/>
              <a:t>restricted viewport into </a:t>
            </a:r>
            <a:r>
              <a:rPr lang="en-US" dirty="0" smtClean="0"/>
              <a:t>360 </a:t>
            </a:r>
            <a:r>
              <a:rPr lang="en-US" dirty="0"/>
              <a:t>degree video </a:t>
            </a:r>
            <a:r>
              <a:rPr lang="en-US" dirty="0" smtClean="0"/>
              <a:t>scene</a:t>
            </a:r>
          </a:p>
          <a:p>
            <a:r>
              <a:rPr lang="en-US" dirty="0" smtClean="0"/>
              <a:t>Viewport is controllable through Pan-Tilt-Zoom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8" y="2852936"/>
            <a:ext cx="7668344" cy="346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4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Pure HTML5 (i.e., no plug-ins)</a:t>
            </a:r>
          </a:p>
          <a:p>
            <a:endParaRPr lang="en-US" dirty="0" smtClean="0"/>
          </a:p>
          <a:p>
            <a:r>
              <a:rPr lang="en-US" dirty="0" smtClean="0"/>
              <a:t>Two distinct rendering modes</a:t>
            </a:r>
          </a:p>
          <a:p>
            <a:pPr lvl="1"/>
            <a:r>
              <a:rPr lang="en-US" dirty="0" smtClean="0"/>
              <a:t>2D planar renderer</a:t>
            </a:r>
          </a:p>
          <a:p>
            <a:pPr lvl="2"/>
            <a:r>
              <a:rPr lang="en-US" dirty="0" smtClean="0"/>
              <a:t>Directly </a:t>
            </a:r>
            <a:r>
              <a:rPr lang="en-US" dirty="0" smtClean="0">
                <a:solidFill>
                  <a:srgbClr val="E20177"/>
                </a:solidFill>
              </a:rPr>
              <a:t>crop viewport</a:t>
            </a:r>
            <a:r>
              <a:rPr lang="en-US" dirty="0" smtClean="0"/>
              <a:t> from </a:t>
            </a:r>
            <a:r>
              <a:rPr lang="en-US" dirty="0" err="1" smtClean="0"/>
              <a:t>equirectangular</a:t>
            </a:r>
            <a:r>
              <a:rPr lang="en-US" dirty="0" smtClean="0"/>
              <a:t> projection</a:t>
            </a:r>
          </a:p>
          <a:p>
            <a:pPr lvl="2"/>
            <a:r>
              <a:rPr lang="en-US" dirty="0" smtClean="0"/>
              <a:t>Render viewport in standard HTML5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&lt;canvas&gt;</a:t>
            </a:r>
          </a:p>
          <a:p>
            <a:pPr marL="914400" lvl="2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 smtClean="0"/>
              <a:t>3D spherical renderer</a:t>
            </a:r>
          </a:p>
          <a:p>
            <a:pPr lvl="2"/>
            <a:r>
              <a:rPr lang="en-US" dirty="0" smtClean="0"/>
              <a:t>ODV frames are integrally </a:t>
            </a:r>
            <a:r>
              <a:rPr lang="en-US" dirty="0" smtClean="0">
                <a:solidFill>
                  <a:srgbClr val="E20177"/>
                </a:solidFill>
              </a:rPr>
              <a:t>textured</a:t>
            </a:r>
            <a:r>
              <a:rPr lang="en-US" dirty="0" smtClean="0"/>
              <a:t> to the </a:t>
            </a:r>
            <a:r>
              <a:rPr lang="en-US" dirty="0" smtClean="0">
                <a:solidFill>
                  <a:srgbClr val="E20177"/>
                </a:solidFill>
              </a:rPr>
              <a:t>interior of 3D sphere</a:t>
            </a:r>
            <a:r>
              <a:rPr lang="en-US" dirty="0" smtClean="0"/>
              <a:t> rendered via </a:t>
            </a:r>
            <a:r>
              <a:rPr lang="en-US" dirty="0" err="1" smtClean="0"/>
              <a:t>WebGL</a:t>
            </a:r>
            <a:endParaRPr lang="en-US" dirty="0" smtClean="0"/>
          </a:p>
          <a:p>
            <a:pPr lvl="2"/>
            <a:r>
              <a:rPr lang="en-US" dirty="0" smtClean="0"/>
              <a:t>Users control a </a:t>
            </a:r>
            <a:r>
              <a:rPr lang="en-US" dirty="0" smtClean="0">
                <a:solidFill>
                  <a:srgbClr val="E20177"/>
                </a:solidFill>
              </a:rPr>
              <a:t>virtual camera</a:t>
            </a:r>
            <a:r>
              <a:rPr lang="en-US" dirty="0" smtClean="0"/>
              <a:t> positioned inside the 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1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</a:t>
            </a:r>
            <a:r>
              <a:rPr lang="en-US" dirty="0"/>
              <a:t>F</a:t>
            </a:r>
            <a:r>
              <a:rPr lang="en-US" dirty="0" smtClean="0"/>
              <a:t>idelity Comparison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95" y="1340768"/>
            <a:ext cx="4674409" cy="26449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95" y="4103771"/>
            <a:ext cx="4674408" cy="263759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7748" y="4018954"/>
            <a:ext cx="2117988" cy="562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dirty="0" smtClean="0"/>
              <a:t>3D spherical</a:t>
            </a:r>
            <a:endParaRPr lang="en-US" sz="1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7748" y="1241295"/>
            <a:ext cx="2117988" cy="562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dirty="0" smtClean="0"/>
              <a:t>2D planar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063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ODV Web Player</a:t>
            </a:r>
          </a:p>
          <a:p>
            <a:pPr marL="0" indent="0" algn="r">
              <a:buNone/>
            </a:pPr>
            <a:r>
              <a:rPr lang="en-US" sz="3200" dirty="0" smtClean="0">
                <a:solidFill>
                  <a:srgbClr val="E20177"/>
                </a:solidFill>
              </a:rPr>
              <a:t>Novel AVV Features</a:t>
            </a:r>
          </a:p>
          <a:p>
            <a:pPr marL="0" indent="0" algn="r">
              <a:buNone/>
            </a:pPr>
            <a:r>
              <a:rPr lang="en-US" sz="3200" dirty="0" smtClean="0"/>
              <a:t>Augmented ODV</a:t>
            </a:r>
          </a:p>
          <a:p>
            <a:pPr marL="0" indent="0" algn="r">
              <a:buNone/>
            </a:pPr>
            <a:r>
              <a:rPr lang="en-US" sz="3200" dirty="0" smtClean="0"/>
              <a:t>Showcases</a:t>
            </a:r>
          </a:p>
          <a:p>
            <a:pPr marL="0" indent="0" algn="r">
              <a:buNone/>
            </a:pPr>
            <a:r>
              <a:rPr lang="en-US" sz="3200" dirty="0" smtClean="0"/>
              <a:t>Performance Evaluation</a:t>
            </a:r>
          </a:p>
          <a:p>
            <a:pPr marL="0" indent="0" algn="r">
              <a:buNone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4460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AVV Animation Provisions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937719"/>
          </a:xfrm>
        </p:spPr>
        <p:txBody>
          <a:bodyPr>
            <a:normAutofit/>
          </a:bodyPr>
          <a:lstStyle/>
          <a:p>
            <a:r>
              <a:rPr lang="en-US" dirty="0" smtClean="0"/>
              <a:t>AVV framework comprises </a:t>
            </a:r>
            <a:r>
              <a:rPr lang="en-US" dirty="0" smtClean="0">
                <a:solidFill>
                  <a:srgbClr val="E20177"/>
                </a:solidFill>
              </a:rPr>
              <a:t>animation facilities</a:t>
            </a:r>
          </a:p>
          <a:p>
            <a:pPr lvl="1"/>
            <a:r>
              <a:rPr lang="en-US" dirty="0" smtClean="0"/>
              <a:t>Extensible family of interchangeable animation engines (1 per animation style)</a:t>
            </a:r>
          </a:p>
          <a:p>
            <a:endParaRPr lang="en-US" dirty="0" smtClean="0"/>
          </a:p>
          <a:p>
            <a:r>
              <a:rPr lang="en-US" dirty="0" smtClean="0"/>
              <a:t>Initial implementation included only a </a:t>
            </a:r>
            <a:r>
              <a:rPr lang="en-US" dirty="0" err="1" smtClean="0">
                <a:solidFill>
                  <a:srgbClr val="E20177"/>
                </a:solidFill>
              </a:rPr>
              <a:t>keyframing</a:t>
            </a:r>
            <a:r>
              <a:rPr lang="en-US" dirty="0" smtClean="0"/>
              <a:t>-like animation engine</a:t>
            </a:r>
          </a:p>
          <a:p>
            <a:pPr lvl="1"/>
            <a:r>
              <a:rPr lang="en-US" dirty="0" smtClean="0"/>
              <a:t>Overlay movement via </a:t>
            </a:r>
            <a:r>
              <a:rPr lang="en-US" dirty="0" smtClean="0">
                <a:solidFill>
                  <a:srgbClr val="E20177"/>
                </a:solidFill>
              </a:rPr>
              <a:t>linear interpolation</a:t>
            </a:r>
          </a:p>
          <a:p>
            <a:endParaRPr lang="en-US" dirty="0"/>
          </a:p>
          <a:p>
            <a:r>
              <a:rPr lang="en-US" dirty="0" smtClean="0"/>
              <a:t>Conceptually attach overlay to in-scene object</a:t>
            </a:r>
          </a:p>
          <a:p>
            <a:pPr lvl="1"/>
            <a:r>
              <a:rPr lang="en-US" dirty="0" smtClean="0"/>
              <a:t>Animation engine that enables overlays to </a:t>
            </a:r>
            <a:r>
              <a:rPr lang="en-US" dirty="0" smtClean="0">
                <a:solidFill>
                  <a:srgbClr val="E20177"/>
                </a:solidFill>
              </a:rPr>
              <a:t>follow movement</a:t>
            </a:r>
            <a:r>
              <a:rPr lang="en-US" dirty="0" smtClean="0"/>
              <a:t> of subjects in video scene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33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Tracking Animation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Input </a:t>
            </a:r>
            <a:r>
              <a:rPr lang="en-US" dirty="0"/>
              <a:t>= </a:t>
            </a:r>
            <a:r>
              <a:rPr lang="en-US" dirty="0" err="1" smtClean="0"/>
              <a:t>Cornerpin</a:t>
            </a:r>
            <a:r>
              <a:rPr lang="en-US" dirty="0" smtClean="0"/>
              <a:t>-based </a:t>
            </a:r>
            <a:r>
              <a:rPr lang="en-US" dirty="0"/>
              <a:t>2D tracking data as generated by off-the-shelf video editing </a:t>
            </a:r>
            <a:r>
              <a:rPr lang="en-US" dirty="0" smtClean="0"/>
              <a:t>software</a:t>
            </a:r>
          </a:p>
          <a:p>
            <a:pPr lvl="1"/>
            <a:r>
              <a:rPr lang="en-US" dirty="0" smtClean="0"/>
              <a:t>E.g., Adobe After Effects (</a:t>
            </a:r>
            <a:r>
              <a:rPr lang="en-US" dirty="0" err="1"/>
              <a:t>r</a:t>
            </a:r>
            <a:r>
              <a:rPr lang="en-US" dirty="0" err="1" smtClean="0"/>
              <a:t>otoscoping</a:t>
            </a:r>
            <a:r>
              <a:rPr lang="en-US" dirty="0" smtClean="0"/>
              <a:t> tool)</a:t>
            </a:r>
          </a:p>
          <a:p>
            <a:endParaRPr lang="en-US" dirty="0" smtClean="0"/>
          </a:p>
          <a:p>
            <a:r>
              <a:rPr lang="en-US" dirty="0" smtClean="0"/>
              <a:t>Captured </a:t>
            </a:r>
            <a:r>
              <a:rPr lang="en-US" dirty="0"/>
              <a:t>movement information </a:t>
            </a:r>
            <a:r>
              <a:rPr lang="en-US" dirty="0" smtClean="0"/>
              <a:t>is applied to </a:t>
            </a:r>
            <a:r>
              <a:rPr lang="en-US" dirty="0"/>
              <a:t>control both </a:t>
            </a:r>
            <a:r>
              <a:rPr lang="en-US" dirty="0" smtClean="0">
                <a:solidFill>
                  <a:srgbClr val="E20177"/>
                </a:solidFill>
              </a:rPr>
              <a:t>position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E20177"/>
                </a:solidFill>
              </a:rPr>
              <a:t>spatial extent</a:t>
            </a:r>
            <a:r>
              <a:rPr lang="en-US" dirty="0"/>
              <a:t> of </a:t>
            </a:r>
            <a:r>
              <a:rPr lang="en-US" dirty="0" smtClean="0"/>
              <a:t>overlay </a:t>
            </a:r>
            <a:r>
              <a:rPr lang="en-US" dirty="0"/>
              <a:t>element</a:t>
            </a:r>
          </a:p>
        </p:txBody>
      </p:sp>
    </p:spTree>
    <p:extLst>
      <p:ext uri="{BB962C8B-B14F-4D97-AF65-F5344CB8AC3E}">
        <p14:creationId xmlns:p14="http://schemas.microsoft.com/office/powerpoint/2010/main" val="135962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Motion-Tracked Video Overlays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7" y="1484784"/>
            <a:ext cx="8682107" cy="2448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7" y="3861048"/>
            <a:ext cx="8661534" cy="244827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7544" y="106327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R</a:t>
            </a:r>
            <a:r>
              <a:rPr lang="en-US" sz="2400" dirty="0"/>
              <a:t>ender </a:t>
            </a:r>
            <a:r>
              <a:rPr lang="en-US" sz="2400" dirty="0" smtClean="0"/>
              <a:t>overlays </a:t>
            </a:r>
            <a:r>
              <a:rPr lang="en-US" sz="2400" dirty="0"/>
              <a:t>on top of (mobile) </a:t>
            </a:r>
            <a:r>
              <a:rPr lang="en-US" sz="2400" dirty="0">
                <a:solidFill>
                  <a:srgbClr val="E20177"/>
                </a:solidFill>
              </a:rPr>
              <a:t>in-scene video items</a:t>
            </a:r>
          </a:p>
        </p:txBody>
      </p:sp>
    </p:spTree>
    <p:extLst>
      <p:ext uri="{BB962C8B-B14F-4D97-AF65-F5344CB8AC3E}">
        <p14:creationId xmlns:p14="http://schemas.microsoft.com/office/powerpoint/2010/main" val="411342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Video Overlays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Specification </a:t>
            </a:r>
            <a:r>
              <a:rPr lang="en-US" dirty="0"/>
              <a:t>of </a:t>
            </a:r>
            <a:r>
              <a:rPr lang="en-US" dirty="0" smtClean="0">
                <a:solidFill>
                  <a:srgbClr val="E20177"/>
                </a:solidFill>
              </a:rPr>
              <a:t>parent/child </a:t>
            </a:r>
            <a:r>
              <a:rPr lang="en-US" dirty="0">
                <a:solidFill>
                  <a:srgbClr val="E20177"/>
                </a:solidFill>
              </a:rPr>
              <a:t>relationship</a:t>
            </a:r>
            <a:r>
              <a:rPr lang="en-US" dirty="0"/>
              <a:t> amongst individual overlay </a:t>
            </a:r>
            <a:r>
              <a:rPr lang="en-US" dirty="0" smtClean="0"/>
              <a:t>elements</a:t>
            </a:r>
          </a:p>
          <a:p>
            <a:pPr lvl="1"/>
            <a:r>
              <a:rPr lang="en-US" dirty="0" smtClean="0"/>
              <a:t>Child’s spatial </a:t>
            </a:r>
            <a:r>
              <a:rPr lang="en-US" dirty="0"/>
              <a:t>positioning is defined relative to that of another hotspot (i.e., its parent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Child is typically </a:t>
            </a:r>
            <a:r>
              <a:rPr lang="en-US" dirty="0"/>
              <a:t>visualized in response to </a:t>
            </a:r>
            <a:r>
              <a:rPr lang="en-US" dirty="0" smtClean="0"/>
              <a:t>user </a:t>
            </a:r>
            <a:r>
              <a:rPr lang="en-US" dirty="0"/>
              <a:t>interaction with </a:t>
            </a:r>
            <a:r>
              <a:rPr lang="en-US" dirty="0" smtClean="0"/>
              <a:t>parent</a:t>
            </a:r>
          </a:p>
          <a:p>
            <a:r>
              <a:rPr lang="en-US" dirty="0" smtClean="0"/>
              <a:t>Spatial behavior dictated by configurable settings</a:t>
            </a:r>
          </a:p>
          <a:p>
            <a:pPr lvl="1"/>
            <a:r>
              <a:rPr lang="en-US" dirty="0" smtClean="0">
                <a:solidFill>
                  <a:srgbClr val="E20177"/>
                </a:solidFill>
              </a:rPr>
              <a:t>Absolute spacing</a:t>
            </a:r>
            <a:r>
              <a:rPr lang="en-US" dirty="0" smtClean="0"/>
              <a:t> between child and parent</a:t>
            </a:r>
          </a:p>
          <a:p>
            <a:pPr lvl="1"/>
            <a:r>
              <a:rPr lang="en-US" dirty="0" smtClean="0"/>
              <a:t>High-level </a:t>
            </a:r>
            <a:r>
              <a:rPr lang="en-US" dirty="0" smtClean="0">
                <a:solidFill>
                  <a:srgbClr val="E20177"/>
                </a:solidFill>
              </a:rPr>
              <a:t>positioning preferences</a:t>
            </a:r>
          </a:p>
          <a:p>
            <a:pPr lvl="2"/>
            <a:r>
              <a:rPr lang="en-US" dirty="0"/>
              <a:t>Reaction </a:t>
            </a:r>
            <a:r>
              <a:rPr lang="en-US" dirty="0" smtClean="0"/>
              <a:t>overlays are </a:t>
            </a:r>
            <a:r>
              <a:rPr lang="en-US" dirty="0"/>
              <a:t>only rendered at </a:t>
            </a:r>
            <a:r>
              <a:rPr lang="en-US" dirty="0" smtClean="0"/>
              <a:t>potential </a:t>
            </a:r>
            <a:r>
              <a:rPr lang="en-US" dirty="0"/>
              <a:t>placement location in case sufficient screen real estate is </a:t>
            </a:r>
            <a:r>
              <a:rPr lang="en-US" dirty="0" smtClean="0"/>
              <a:t>available</a:t>
            </a:r>
          </a:p>
          <a:p>
            <a:r>
              <a:rPr lang="en-US" dirty="0" smtClean="0"/>
              <a:t>Reaction overlays are never rendered partially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83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327"/>
            <a:ext cx="9144000" cy="4600626"/>
          </a:xfrm>
        </p:spPr>
      </p:pic>
    </p:spTree>
    <p:extLst>
      <p:ext uri="{BB962C8B-B14F-4D97-AF65-F5344CB8AC3E}">
        <p14:creationId xmlns:p14="http://schemas.microsoft.com/office/powerpoint/2010/main" val="393077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Video Overlays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7544" y="106327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Interplays well with both </a:t>
            </a:r>
            <a:r>
              <a:rPr lang="en-US" sz="2400" dirty="0">
                <a:solidFill>
                  <a:srgbClr val="E20177"/>
                </a:solidFill>
              </a:rPr>
              <a:t>animated parent items</a:t>
            </a:r>
            <a:r>
              <a:rPr lang="en-US" sz="2400" dirty="0"/>
              <a:t> and </a:t>
            </a:r>
            <a:r>
              <a:rPr lang="en-US" sz="2400" dirty="0" smtClean="0">
                <a:solidFill>
                  <a:srgbClr val="E20177"/>
                </a:solidFill>
              </a:rPr>
              <a:t>viewport </a:t>
            </a:r>
            <a:r>
              <a:rPr lang="en-US" sz="2400" dirty="0">
                <a:solidFill>
                  <a:srgbClr val="E20177"/>
                </a:solidFill>
              </a:rPr>
              <a:t>modifications</a:t>
            </a:r>
            <a:r>
              <a:rPr lang="en-US" sz="2400" dirty="0"/>
              <a:t> in the </a:t>
            </a:r>
            <a:r>
              <a:rPr lang="en-US" sz="2400" dirty="0" smtClean="0"/>
              <a:t>Augmented </a:t>
            </a:r>
            <a:r>
              <a:rPr lang="en-US" sz="2400" dirty="0"/>
              <a:t>ODV player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33" y="1988840"/>
            <a:ext cx="4835054" cy="27130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71" y="3381331"/>
            <a:ext cx="4835054" cy="271308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65311" y="4941168"/>
            <a:ext cx="3596779" cy="994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Interesting application domain: </a:t>
            </a:r>
            <a:r>
              <a:rPr lang="en-US" sz="2400" dirty="0" smtClean="0">
                <a:solidFill>
                  <a:srgbClr val="E20177"/>
                </a:solidFill>
              </a:rPr>
              <a:t>call-out widget</a:t>
            </a:r>
            <a:r>
              <a:rPr lang="en-US" sz="2400" dirty="0" smtClean="0"/>
              <a:t>-like functionality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612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ODV Web Player</a:t>
            </a:r>
          </a:p>
          <a:p>
            <a:pPr marL="0" indent="0" algn="r">
              <a:buNone/>
            </a:pPr>
            <a:r>
              <a:rPr lang="en-US" sz="3200" dirty="0" smtClean="0"/>
              <a:t>Novel AVV Features</a:t>
            </a:r>
          </a:p>
          <a:p>
            <a:pPr marL="0" indent="0" algn="r">
              <a:buNone/>
            </a:pPr>
            <a:r>
              <a:rPr lang="en-US" sz="3200" dirty="0" smtClean="0">
                <a:solidFill>
                  <a:srgbClr val="E20177"/>
                </a:solidFill>
              </a:rPr>
              <a:t>Augmented ODV</a:t>
            </a:r>
          </a:p>
          <a:p>
            <a:pPr marL="0" indent="0" algn="r">
              <a:buNone/>
            </a:pPr>
            <a:r>
              <a:rPr lang="en-US" sz="3200" dirty="0" smtClean="0"/>
              <a:t>Showcases</a:t>
            </a:r>
          </a:p>
          <a:p>
            <a:pPr marL="0" indent="0" algn="r">
              <a:buNone/>
            </a:pPr>
            <a:r>
              <a:rPr lang="en-US" sz="3200" dirty="0" smtClean="0"/>
              <a:t>Performance Evaluation</a:t>
            </a:r>
          </a:p>
          <a:p>
            <a:pPr marL="0" indent="0" algn="r">
              <a:buNone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48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Planar </a:t>
            </a:r>
            <a:r>
              <a:rPr lang="en-US" dirty="0" smtClean="0"/>
              <a:t>Augmented ODV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1"/>
            <a:ext cx="8651304" cy="4525963"/>
          </a:xfrm>
        </p:spPr>
        <p:txBody>
          <a:bodyPr>
            <a:noAutofit/>
          </a:bodyPr>
          <a:lstStyle/>
          <a:p>
            <a:r>
              <a:rPr lang="en-US" dirty="0" smtClean="0"/>
              <a:t>Presents </a:t>
            </a:r>
            <a:r>
              <a:rPr lang="en-US" dirty="0"/>
              <a:t>two-dimensional images to the </a:t>
            </a:r>
            <a:r>
              <a:rPr lang="en-US" dirty="0" smtClean="0"/>
              <a:t>user</a:t>
            </a:r>
          </a:p>
          <a:p>
            <a:r>
              <a:rPr lang="en-US" dirty="0" smtClean="0"/>
              <a:t>AVV porting turned out relatively straightforward</a:t>
            </a:r>
          </a:p>
          <a:p>
            <a:pPr lvl="1"/>
            <a:r>
              <a:rPr lang="en-US" dirty="0" smtClean="0"/>
              <a:t>Special attention for </a:t>
            </a:r>
            <a:r>
              <a:rPr lang="en-US" dirty="0" smtClean="0">
                <a:solidFill>
                  <a:srgbClr val="E20177"/>
                </a:solidFill>
              </a:rPr>
              <a:t>boundary cases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/>
              <a:t>Hotspots </a:t>
            </a:r>
            <a:r>
              <a:rPr lang="en-US" dirty="0" smtClean="0"/>
              <a:t>must </a:t>
            </a:r>
            <a:r>
              <a:rPr lang="en-US" dirty="0">
                <a:solidFill>
                  <a:srgbClr val="E20177"/>
                </a:solidFill>
              </a:rPr>
              <a:t>scale proportionally</a:t>
            </a:r>
            <a:r>
              <a:rPr lang="en-US" dirty="0"/>
              <a:t> to </a:t>
            </a:r>
            <a:r>
              <a:rPr lang="en-US" dirty="0" smtClean="0"/>
              <a:t>applied </a:t>
            </a:r>
            <a:r>
              <a:rPr lang="en-US" dirty="0">
                <a:solidFill>
                  <a:srgbClr val="E20177"/>
                </a:solidFill>
              </a:rPr>
              <a:t>zoom </a:t>
            </a:r>
            <a:r>
              <a:rPr lang="en-US" dirty="0" smtClean="0">
                <a:solidFill>
                  <a:srgbClr val="E20177"/>
                </a:solidFill>
              </a:rPr>
              <a:t>level</a:t>
            </a:r>
          </a:p>
          <a:p>
            <a:pPr lvl="2"/>
            <a:r>
              <a:rPr lang="en-US" dirty="0" smtClean="0"/>
              <a:t>Apply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scale</a:t>
            </a:r>
            <a:r>
              <a:rPr lang="en-US" dirty="0" smtClean="0"/>
              <a:t> function of CSS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dirty="0" smtClean="0"/>
              <a:t> property to DOM item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2"/>
            <a:ext cx="9144000" cy="152620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131840" y="4523154"/>
            <a:ext cx="2927784" cy="562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/>
              <a:t>Adjust CSS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clip</a:t>
            </a:r>
            <a:r>
              <a:rPr lang="en-US" sz="1800" dirty="0" smtClean="0"/>
              <a:t> property</a:t>
            </a:r>
            <a:endParaRPr lang="en-US" sz="18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228184" y="4523154"/>
            <a:ext cx="2880320" cy="562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/>
              <a:t>Two </a:t>
            </a:r>
            <a:r>
              <a:rPr lang="en-US" sz="1800" dirty="0"/>
              <a:t>discrete </a:t>
            </a:r>
            <a:r>
              <a:rPr lang="en-US" sz="1800" dirty="0" smtClean="0"/>
              <a:t>DIV items</a:t>
            </a:r>
            <a:endParaRPr lang="en-US" sz="1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4523154"/>
            <a:ext cx="2915816" cy="562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/>
              <a:t>Exclude from rendering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054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Spherical </a:t>
            </a:r>
            <a:r>
              <a:rPr lang="en-US" dirty="0" smtClean="0"/>
              <a:t>Augmented ODV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Video is </a:t>
            </a:r>
            <a:r>
              <a:rPr lang="en-US" dirty="0"/>
              <a:t>applied to </a:t>
            </a:r>
            <a:r>
              <a:rPr lang="en-US" dirty="0" smtClean="0">
                <a:solidFill>
                  <a:srgbClr val="E20177"/>
                </a:solidFill>
              </a:rPr>
              <a:t>curved surface</a:t>
            </a:r>
            <a:r>
              <a:rPr lang="en-US" dirty="0" smtClean="0"/>
              <a:t> in </a:t>
            </a:r>
            <a:r>
              <a:rPr lang="en-US" dirty="0" err="1" smtClean="0"/>
              <a:t>WebGL</a:t>
            </a:r>
            <a:endParaRPr lang="en-US" dirty="0" smtClean="0"/>
          </a:p>
          <a:p>
            <a:pPr lvl="1"/>
            <a:r>
              <a:rPr lang="en-US" dirty="0"/>
              <a:t>No longer a notion of planar presentation of video </a:t>
            </a:r>
            <a:r>
              <a:rPr lang="en-US" dirty="0" smtClean="0"/>
              <a:t>frames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When drawing </a:t>
            </a:r>
            <a:r>
              <a:rPr lang="en-US" dirty="0"/>
              <a:t>(flat) DOM elements as </a:t>
            </a:r>
            <a:r>
              <a:rPr lang="en-US" dirty="0" smtClean="0"/>
              <a:t>exogenous </a:t>
            </a:r>
            <a:r>
              <a:rPr lang="en-US" dirty="0"/>
              <a:t>layer on top of this </a:t>
            </a:r>
            <a:r>
              <a:rPr lang="en-US" dirty="0" smtClean="0"/>
              <a:t>3D </a:t>
            </a:r>
            <a:r>
              <a:rPr lang="en-US" dirty="0"/>
              <a:t>scene, their graphical appearance would not </a:t>
            </a:r>
            <a:r>
              <a:rPr lang="en-US" dirty="0" smtClean="0">
                <a:solidFill>
                  <a:srgbClr val="E20177"/>
                </a:solidFill>
              </a:rPr>
              <a:t>blend </a:t>
            </a:r>
            <a:r>
              <a:rPr lang="en-US" dirty="0">
                <a:solidFill>
                  <a:srgbClr val="E20177"/>
                </a:solidFill>
              </a:rPr>
              <a:t>in nicely</a:t>
            </a:r>
            <a:r>
              <a:rPr lang="en-US" dirty="0"/>
              <a:t> with </a:t>
            </a:r>
            <a:r>
              <a:rPr lang="en-US" dirty="0" smtClean="0"/>
              <a:t>ODV footage</a:t>
            </a:r>
          </a:p>
          <a:p>
            <a:pPr lvl="1"/>
            <a:endParaRPr lang="en-US" dirty="0" smtClean="0"/>
          </a:p>
          <a:p>
            <a:r>
              <a:rPr lang="en-US" dirty="0"/>
              <a:t>Two alternative solutions were </a:t>
            </a:r>
            <a:r>
              <a:rPr lang="en-US" dirty="0" smtClean="0"/>
              <a:t>developed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0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3D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686800" cy="4525963"/>
          </a:xfrm>
        </p:spPr>
        <p:txBody>
          <a:bodyPr>
            <a:noAutofit/>
          </a:bodyPr>
          <a:lstStyle/>
          <a:p>
            <a:r>
              <a:rPr lang="en-US" dirty="0"/>
              <a:t>O</a:t>
            </a:r>
            <a:r>
              <a:rPr lang="en-US" dirty="0" smtClean="0"/>
              <a:t>verlays </a:t>
            </a:r>
            <a:r>
              <a:rPr lang="en-US" dirty="0"/>
              <a:t>remain </a:t>
            </a:r>
            <a:r>
              <a:rPr lang="en-US" dirty="0" smtClean="0"/>
              <a:t>represented </a:t>
            </a:r>
            <a:r>
              <a:rPr lang="en-US" dirty="0"/>
              <a:t>by </a:t>
            </a:r>
            <a:r>
              <a:rPr lang="en-US" dirty="0" smtClean="0"/>
              <a:t>DOM items</a:t>
            </a:r>
          </a:p>
          <a:p>
            <a:pPr lvl="1"/>
            <a:r>
              <a:rPr lang="en-US" dirty="0" smtClean="0"/>
              <a:t>Manipulated using </a:t>
            </a:r>
            <a:r>
              <a:rPr lang="en-US" dirty="0" smtClean="0">
                <a:solidFill>
                  <a:srgbClr val="E20177"/>
                </a:solidFill>
              </a:rPr>
              <a:t>CSS 3D transformations</a:t>
            </a:r>
            <a:r>
              <a:rPr lang="en-US" dirty="0" smtClean="0"/>
              <a:t> to position them on top of </a:t>
            </a:r>
            <a:r>
              <a:rPr lang="en-US" dirty="0" err="1" smtClean="0"/>
              <a:t>WebGL</a:t>
            </a:r>
            <a:r>
              <a:rPr lang="en-US" dirty="0" smtClean="0"/>
              <a:t> scene</a:t>
            </a:r>
          </a:p>
          <a:p>
            <a:r>
              <a:rPr lang="en-US" dirty="0" smtClean="0"/>
              <a:t>Three.js JavaScript graphics library to install CSS 3D renderer in the HTML page</a:t>
            </a:r>
          </a:p>
          <a:p>
            <a:pPr lvl="1"/>
            <a:r>
              <a:rPr lang="en-US" dirty="0" smtClean="0"/>
              <a:t>Spatially coincides with </a:t>
            </a:r>
            <a:r>
              <a:rPr lang="en-US" dirty="0" err="1" smtClean="0"/>
              <a:t>WebGL</a:t>
            </a:r>
            <a:r>
              <a:rPr lang="en-US" dirty="0" smtClean="0"/>
              <a:t> renderer (superimposed)</a:t>
            </a:r>
          </a:p>
          <a:p>
            <a:r>
              <a:rPr lang="en-US" dirty="0" smtClean="0"/>
              <a:t>Overlay elements are “projected” onto sphere</a:t>
            </a:r>
          </a:p>
          <a:p>
            <a:pPr lvl="1"/>
            <a:r>
              <a:rPr lang="en-US" dirty="0" smtClean="0"/>
              <a:t>2D video coordinates of outlining vertices plus depth information are expressed in </a:t>
            </a:r>
            <a:r>
              <a:rPr lang="en-US" dirty="0" smtClean="0">
                <a:solidFill>
                  <a:srgbClr val="E20177"/>
                </a:solidFill>
              </a:rPr>
              <a:t>spherical </a:t>
            </a:r>
            <a:r>
              <a:rPr lang="en-US" dirty="0">
                <a:solidFill>
                  <a:srgbClr val="E20177"/>
                </a:solidFill>
              </a:rPr>
              <a:t>coordinate </a:t>
            </a:r>
            <a:r>
              <a:rPr lang="en-US" dirty="0" smtClean="0">
                <a:solidFill>
                  <a:srgbClr val="E20177"/>
                </a:solidFill>
              </a:rPr>
              <a:t>system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pherical </a:t>
            </a:r>
            <a:r>
              <a:rPr lang="en-US" dirty="0"/>
              <a:t>coordinates (</a:t>
            </a:r>
            <a:r>
              <a:rPr lang="en-US" dirty="0" err="1" smtClean="0"/>
              <a:t>r,</a:t>
            </a:r>
            <a:r>
              <a:rPr lang="en-US" dirty="0" err="1" smtClean="0">
                <a:latin typeface="Symbol" panose="05050102010706020507" pitchFamily="18" charset="2"/>
              </a:rPr>
              <a:t>q</a:t>
            </a:r>
            <a:r>
              <a:rPr lang="en-US" dirty="0" err="1" smtClean="0"/>
              <a:t>,</a:t>
            </a:r>
            <a:r>
              <a:rPr lang="en-US" dirty="0" err="1" smtClean="0">
                <a:latin typeface="Symbol" panose="05050102010706020507" pitchFamily="18" charset="2"/>
              </a:rPr>
              <a:t>f</a:t>
            </a:r>
            <a:r>
              <a:rPr lang="en-US" dirty="0"/>
              <a:t>) </a:t>
            </a:r>
            <a:r>
              <a:rPr lang="en-US" dirty="0" smtClean="0"/>
              <a:t>mapped </a:t>
            </a:r>
            <a:r>
              <a:rPr lang="en-US" dirty="0"/>
              <a:t>to Cartesian positions (</a:t>
            </a:r>
            <a:r>
              <a:rPr lang="en-US" dirty="0" err="1"/>
              <a:t>x,y,z</a:t>
            </a:r>
            <a:r>
              <a:rPr lang="en-US" dirty="0"/>
              <a:t>) in 3D </a:t>
            </a:r>
            <a:r>
              <a:rPr lang="en-US" dirty="0" smtClean="0"/>
              <a:t>space</a:t>
            </a:r>
          </a:p>
          <a:p>
            <a:pPr lvl="2"/>
            <a:r>
              <a:rPr lang="en-US" dirty="0" smtClean="0"/>
              <a:t>Cartesian coordinates are fed to CSS 3D renderer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56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Overlays as </a:t>
            </a:r>
            <a:r>
              <a:rPr lang="en-US" dirty="0" err="1" smtClean="0"/>
              <a:t>WebGL</a:t>
            </a:r>
            <a:r>
              <a:rPr lang="en-US" dirty="0" smtClean="0"/>
              <a:t> </a:t>
            </a:r>
            <a:r>
              <a:rPr lang="en-US" dirty="0"/>
              <a:t>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Vertex </a:t>
            </a:r>
            <a:r>
              <a:rPr lang="en-US" dirty="0"/>
              <a:t>outline of </a:t>
            </a:r>
            <a:r>
              <a:rPr lang="en-US" dirty="0" smtClean="0"/>
              <a:t>overlay is </a:t>
            </a:r>
            <a:r>
              <a:rPr lang="en-US" dirty="0" smtClean="0">
                <a:solidFill>
                  <a:srgbClr val="E20177"/>
                </a:solidFill>
              </a:rPr>
              <a:t>spherically projected</a:t>
            </a:r>
          </a:p>
          <a:p>
            <a:r>
              <a:rPr lang="en-US" dirty="0" smtClean="0"/>
              <a:t>Calculated </a:t>
            </a:r>
            <a:r>
              <a:rPr lang="en-US" dirty="0"/>
              <a:t>3D </a:t>
            </a:r>
            <a:r>
              <a:rPr lang="en-US" dirty="0" smtClean="0"/>
              <a:t>coordinates </a:t>
            </a:r>
            <a:r>
              <a:rPr lang="en-US" dirty="0"/>
              <a:t>are </a:t>
            </a:r>
            <a:r>
              <a:rPr lang="en-US" dirty="0" smtClean="0"/>
              <a:t>directly </a:t>
            </a:r>
            <a:r>
              <a:rPr lang="en-US" dirty="0"/>
              <a:t>interconnected in the 3D scene </a:t>
            </a:r>
            <a:r>
              <a:rPr lang="en-US" dirty="0" smtClean="0"/>
              <a:t>by </a:t>
            </a:r>
            <a:r>
              <a:rPr lang="en-US" dirty="0" err="1" smtClean="0">
                <a:solidFill>
                  <a:srgbClr val="E20177"/>
                </a:solidFill>
              </a:rPr>
              <a:t>WebGL</a:t>
            </a:r>
            <a:r>
              <a:rPr lang="en-US" dirty="0" smtClean="0">
                <a:solidFill>
                  <a:srgbClr val="E20177"/>
                </a:solidFill>
              </a:rPr>
              <a:t> lines</a:t>
            </a:r>
          </a:p>
          <a:p>
            <a:r>
              <a:rPr lang="en-US" dirty="0" smtClean="0"/>
              <a:t>Resulting </a:t>
            </a:r>
            <a:r>
              <a:rPr lang="en-US" dirty="0"/>
              <a:t>shape </a:t>
            </a:r>
            <a:r>
              <a:rPr lang="en-US" dirty="0" smtClean="0"/>
              <a:t>filled </a:t>
            </a:r>
            <a:r>
              <a:rPr lang="en-US" dirty="0"/>
              <a:t>with </a:t>
            </a:r>
            <a:r>
              <a:rPr lang="en-US" dirty="0" smtClean="0">
                <a:solidFill>
                  <a:srgbClr val="E20177"/>
                </a:solidFill>
              </a:rPr>
              <a:t>low-polygon </a:t>
            </a:r>
            <a:r>
              <a:rPr lang="en-US" dirty="0">
                <a:solidFill>
                  <a:srgbClr val="E20177"/>
                </a:solidFill>
              </a:rPr>
              <a:t>3D </a:t>
            </a:r>
            <a:r>
              <a:rPr lang="en-US" dirty="0" smtClean="0">
                <a:solidFill>
                  <a:srgbClr val="E20177"/>
                </a:solidFill>
              </a:rPr>
              <a:t>mesh</a:t>
            </a:r>
          </a:p>
          <a:p>
            <a:pPr lvl="1"/>
            <a:r>
              <a:rPr lang="en-US" dirty="0" smtClean="0"/>
              <a:t>E.g., set background image for overlay</a:t>
            </a:r>
          </a:p>
          <a:p>
            <a:r>
              <a:rPr lang="en-US" dirty="0" smtClean="0"/>
              <a:t>Equip constructed mesh with </a:t>
            </a:r>
            <a:r>
              <a:rPr lang="en-US" dirty="0" err="1" smtClean="0">
                <a:solidFill>
                  <a:srgbClr val="E20177"/>
                </a:solidFill>
              </a:rPr>
              <a:t>WebGL</a:t>
            </a:r>
            <a:r>
              <a:rPr lang="en-US" dirty="0" smtClean="0">
                <a:solidFill>
                  <a:srgbClr val="E20177"/>
                </a:solidFill>
              </a:rPr>
              <a:t> material</a:t>
            </a:r>
          </a:p>
          <a:p>
            <a:pPr lvl="1"/>
            <a:r>
              <a:rPr lang="en-US" dirty="0" smtClean="0"/>
              <a:t>E.g., set background color for overlay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Overlays as </a:t>
            </a:r>
            <a:r>
              <a:rPr lang="en-US" dirty="0" err="1"/>
              <a:t>WebGL</a:t>
            </a:r>
            <a:r>
              <a:rPr lang="en-US" dirty="0"/>
              <a:t>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Overlay as 3D object vs DOM item implications</a:t>
            </a:r>
          </a:p>
          <a:p>
            <a:pPr lvl="1"/>
            <a:r>
              <a:rPr lang="en-US" dirty="0" smtClean="0"/>
              <a:t>No longer </a:t>
            </a:r>
            <a:r>
              <a:rPr lang="en-US" dirty="0"/>
              <a:t>feasible to directly stylize hotspots via </a:t>
            </a:r>
            <a:r>
              <a:rPr lang="en-US" dirty="0" smtClean="0"/>
              <a:t>CSS or to define hotspot content via HTML</a:t>
            </a:r>
          </a:p>
          <a:p>
            <a:pPr lvl="2"/>
            <a:r>
              <a:rPr lang="en-US" dirty="0" smtClean="0"/>
              <a:t>Requires </a:t>
            </a:r>
            <a:r>
              <a:rPr lang="en-US" dirty="0" smtClean="0">
                <a:solidFill>
                  <a:srgbClr val="E20177"/>
                </a:solidFill>
              </a:rPr>
              <a:t>manual parsing and translation</a:t>
            </a:r>
            <a:r>
              <a:rPr lang="en-US" dirty="0" smtClean="0"/>
              <a:t> to </a:t>
            </a:r>
            <a:r>
              <a:rPr lang="en-US" dirty="0" err="1" smtClean="0"/>
              <a:t>WebGL</a:t>
            </a:r>
            <a:r>
              <a:rPr lang="en-US" dirty="0" smtClean="0"/>
              <a:t> settings</a:t>
            </a:r>
          </a:p>
          <a:p>
            <a:pPr lvl="1"/>
            <a:r>
              <a:rPr lang="en-US" dirty="0" smtClean="0"/>
              <a:t>Invalidates hotspot interaction handling by listening for DOM events</a:t>
            </a:r>
          </a:p>
          <a:p>
            <a:pPr lvl="2"/>
            <a:r>
              <a:rPr lang="en-US" dirty="0" err="1" smtClean="0">
                <a:solidFill>
                  <a:srgbClr val="E20177"/>
                </a:solidFill>
              </a:rPr>
              <a:t>Raycasting</a:t>
            </a:r>
            <a:r>
              <a:rPr lang="en-US" dirty="0" smtClean="0"/>
              <a:t>-based picking solution</a:t>
            </a:r>
          </a:p>
          <a:p>
            <a:r>
              <a:rPr lang="en-US" dirty="0" smtClean="0"/>
              <a:t>Outperforms CSS 3D transformations solution in terms of visual realism</a:t>
            </a:r>
          </a:p>
          <a:p>
            <a:pPr lvl="1"/>
            <a:r>
              <a:rPr lang="en-US" dirty="0" smtClean="0"/>
              <a:t>Intertwines overlays and 3D scene in </a:t>
            </a:r>
            <a:r>
              <a:rPr lang="en-US" dirty="0" smtClean="0">
                <a:solidFill>
                  <a:srgbClr val="E20177"/>
                </a:solidFill>
              </a:rPr>
              <a:t>visually more convincing</a:t>
            </a:r>
            <a:r>
              <a:rPr lang="en-US" dirty="0" smtClean="0"/>
              <a:t> fashion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ODV Web Player</a:t>
            </a:r>
          </a:p>
          <a:p>
            <a:pPr marL="0" indent="0" algn="r">
              <a:buNone/>
            </a:pPr>
            <a:r>
              <a:rPr lang="en-US" sz="3200" dirty="0" smtClean="0"/>
              <a:t>Novel AVV Features</a:t>
            </a:r>
          </a:p>
          <a:p>
            <a:pPr marL="0" indent="0" algn="r">
              <a:buNone/>
            </a:pPr>
            <a:r>
              <a:rPr lang="en-US" sz="3200" dirty="0" smtClean="0"/>
              <a:t>Augmented ODV</a:t>
            </a:r>
          </a:p>
          <a:p>
            <a:pPr marL="0" indent="0" algn="r">
              <a:buNone/>
            </a:pPr>
            <a:r>
              <a:rPr lang="en-US" sz="3200" dirty="0" smtClean="0">
                <a:solidFill>
                  <a:srgbClr val="E20177"/>
                </a:solidFill>
              </a:rPr>
              <a:t>Showcases</a:t>
            </a:r>
          </a:p>
          <a:p>
            <a:pPr marL="0" indent="0" algn="r">
              <a:buNone/>
            </a:pPr>
            <a:r>
              <a:rPr lang="en-US" sz="3200" dirty="0" smtClean="0"/>
              <a:t>Performance Evaluation</a:t>
            </a:r>
          </a:p>
          <a:p>
            <a:pPr marL="0" indent="0" algn="r">
              <a:buNone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589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Concert Capture</a:t>
            </a:r>
          </a:p>
        </p:txBody>
      </p:sp>
      <p:pic>
        <p:nvPicPr>
          <p:cNvPr id="7" name="TinyTake by MangoApps-17-05-2015-12-00-40_shorten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3716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60586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Walkthrough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06" y="1513797"/>
            <a:ext cx="6640789" cy="407544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79512" y="5589240"/>
            <a:ext cx="8507288" cy="562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Complementarily </a:t>
            </a:r>
            <a:r>
              <a:rPr lang="en-US" sz="2000" dirty="0">
                <a:solidFill>
                  <a:srgbClr val="E20177"/>
                </a:solidFill>
              </a:rPr>
              <a:t>highlight</a:t>
            </a:r>
            <a:r>
              <a:rPr lang="en-US" sz="2000" dirty="0"/>
              <a:t> </a:t>
            </a:r>
            <a:r>
              <a:rPr lang="en-US" sz="2000" dirty="0" smtClean="0"/>
              <a:t>real-world </a:t>
            </a:r>
            <a:r>
              <a:rPr lang="en-US" sz="2000" dirty="0"/>
              <a:t>items pointed out by </a:t>
            </a:r>
            <a:r>
              <a:rPr lang="en-US" sz="2000" dirty="0" smtClean="0"/>
              <a:t>human </a:t>
            </a:r>
            <a:r>
              <a:rPr lang="en-US" sz="2000" dirty="0"/>
              <a:t>guide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2" y="5912673"/>
            <a:ext cx="8507288" cy="562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ym typeface="Wingdings" panose="05000000000000000000" pitchFamily="2" charset="2"/>
              </a:rPr>
              <a:t> A</a:t>
            </a:r>
            <a:r>
              <a:rPr lang="en-US" sz="2000" dirty="0" smtClean="0"/>
              <a:t>ppropriately </a:t>
            </a:r>
            <a:r>
              <a:rPr lang="en-US" sz="2000" dirty="0"/>
              <a:t>present </a:t>
            </a:r>
            <a:r>
              <a:rPr lang="en-US" sz="2000" dirty="0">
                <a:solidFill>
                  <a:srgbClr val="E20177"/>
                </a:solidFill>
              </a:rPr>
              <a:t>informative call-outs</a:t>
            </a:r>
            <a:r>
              <a:rPr lang="en-US" sz="2000" dirty="0"/>
              <a:t> to users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7544" y="106327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ODV-powered counterpart of </a:t>
            </a:r>
            <a:r>
              <a:rPr lang="en-US" sz="2400" dirty="0" smtClean="0"/>
              <a:t>Google Street </a:t>
            </a:r>
            <a:r>
              <a:rPr lang="en-US" sz="2400" dirty="0"/>
              <a:t>View</a:t>
            </a:r>
            <a:r>
              <a:rPr lang="en-US" sz="2400" dirty="0" smtClean="0"/>
              <a:t> </a:t>
            </a:r>
            <a:r>
              <a:rPr lang="en-US" sz="2400" dirty="0"/>
              <a:t>player</a:t>
            </a:r>
          </a:p>
        </p:txBody>
      </p:sp>
    </p:spTree>
    <p:extLst>
      <p:ext uri="{BB962C8B-B14F-4D97-AF65-F5344CB8AC3E}">
        <p14:creationId xmlns:p14="http://schemas.microsoft.com/office/powerpoint/2010/main" val="223114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24612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ODV Web Player</a:t>
            </a:r>
          </a:p>
          <a:p>
            <a:pPr marL="0" indent="0" algn="r">
              <a:buNone/>
            </a:pPr>
            <a:r>
              <a:rPr lang="en-US" sz="3200" dirty="0" smtClean="0"/>
              <a:t>Novel AVV Features</a:t>
            </a:r>
          </a:p>
          <a:p>
            <a:pPr marL="0" indent="0" algn="r">
              <a:buNone/>
            </a:pPr>
            <a:r>
              <a:rPr lang="en-US" sz="3200" dirty="0" smtClean="0"/>
              <a:t>Augmented ODV</a:t>
            </a:r>
          </a:p>
          <a:p>
            <a:pPr marL="0" indent="0" algn="r">
              <a:buNone/>
            </a:pPr>
            <a:r>
              <a:rPr lang="en-US" sz="3200" dirty="0" smtClean="0"/>
              <a:t>Showcases</a:t>
            </a:r>
          </a:p>
          <a:p>
            <a:pPr marL="0" indent="0" algn="r">
              <a:buNone/>
            </a:pPr>
            <a:r>
              <a:rPr lang="en-US" sz="3200" dirty="0" smtClean="0">
                <a:solidFill>
                  <a:srgbClr val="E20177"/>
                </a:solidFill>
              </a:rPr>
              <a:t>Performance Evaluation</a:t>
            </a:r>
          </a:p>
          <a:p>
            <a:pPr marL="0" indent="0" algn="r">
              <a:buNone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028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Benchmark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1"/>
            <a:ext cx="8435280" cy="4525963"/>
          </a:xfrm>
        </p:spPr>
        <p:txBody>
          <a:bodyPr>
            <a:noAutofit/>
          </a:bodyPr>
          <a:lstStyle/>
          <a:p>
            <a:r>
              <a:rPr lang="en-US" dirty="0"/>
              <a:t>A</a:t>
            </a:r>
            <a:r>
              <a:rPr lang="en-US" dirty="0" smtClean="0"/>
              <a:t>nalyze </a:t>
            </a:r>
            <a:r>
              <a:rPr lang="en-US" dirty="0" smtClean="0">
                <a:solidFill>
                  <a:srgbClr val="E20177"/>
                </a:solidFill>
              </a:rPr>
              <a:t>computational </a:t>
            </a:r>
            <a:r>
              <a:rPr lang="en-US" dirty="0">
                <a:solidFill>
                  <a:srgbClr val="E20177"/>
                </a:solidFill>
              </a:rPr>
              <a:t>complexity</a:t>
            </a:r>
            <a:r>
              <a:rPr lang="en-US" dirty="0"/>
              <a:t> of </a:t>
            </a:r>
            <a:r>
              <a:rPr lang="en-US" dirty="0" smtClean="0"/>
              <a:t>Augmented </a:t>
            </a:r>
            <a:r>
              <a:rPr lang="en-US" dirty="0"/>
              <a:t>ODV </a:t>
            </a:r>
            <a:r>
              <a:rPr lang="en-US" dirty="0" smtClean="0"/>
              <a:t>solution</a:t>
            </a:r>
          </a:p>
          <a:p>
            <a:r>
              <a:rPr lang="en-US" dirty="0" smtClean="0"/>
              <a:t>Tested hardware platforms:</a:t>
            </a:r>
          </a:p>
          <a:p>
            <a:pPr lvl="1"/>
            <a:r>
              <a:rPr lang="en-US" dirty="0" smtClean="0"/>
              <a:t>Mid-range </a:t>
            </a:r>
            <a:r>
              <a:rPr lang="en-US" dirty="0"/>
              <a:t>desktop </a:t>
            </a:r>
            <a:r>
              <a:rPr lang="en-US" dirty="0" smtClean="0"/>
              <a:t>with </a:t>
            </a:r>
            <a:r>
              <a:rPr lang="en-US" dirty="0"/>
              <a:t>GPU hardware </a:t>
            </a:r>
            <a:r>
              <a:rPr lang="en-US" dirty="0" smtClean="0"/>
              <a:t>acceleration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ow-cost laptop without GPU hardware acceleration</a:t>
            </a:r>
          </a:p>
          <a:p>
            <a:pPr lvl="1"/>
            <a:r>
              <a:rPr lang="en-US" dirty="0"/>
              <a:t>Google Nexus 7 tablet (2012 </a:t>
            </a:r>
            <a:r>
              <a:rPr lang="en-US" dirty="0" smtClean="0"/>
              <a:t>edition)</a:t>
            </a:r>
          </a:p>
          <a:p>
            <a:r>
              <a:rPr lang="en-US" dirty="0">
                <a:solidFill>
                  <a:srgbClr val="E20177"/>
                </a:solidFill>
              </a:rPr>
              <a:t>Google </a:t>
            </a:r>
            <a:r>
              <a:rPr lang="en-US" dirty="0" smtClean="0">
                <a:solidFill>
                  <a:srgbClr val="E20177"/>
                </a:solidFill>
              </a:rPr>
              <a:t>Chrome</a:t>
            </a:r>
            <a:r>
              <a:rPr lang="en-US" dirty="0" smtClean="0"/>
              <a:t> as execution environment</a:t>
            </a:r>
          </a:p>
          <a:p>
            <a:r>
              <a:rPr lang="en-US" dirty="0" smtClean="0"/>
              <a:t>Variable benchmark parameters:</a:t>
            </a:r>
          </a:p>
          <a:p>
            <a:pPr lvl="1"/>
            <a:r>
              <a:rPr lang="en-US" dirty="0" smtClean="0"/>
              <a:t>Spatial resolution </a:t>
            </a:r>
            <a:r>
              <a:rPr lang="en-US" dirty="0"/>
              <a:t>of </a:t>
            </a:r>
            <a:r>
              <a:rPr lang="en-US" dirty="0" smtClean="0"/>
              <a:t>input </a:t>
            </a:r>
            <a:r>
              <a:rPr lang="en-US" dirty="0"/>
              <a:t>ODV material</a:t>
            </a:r>
            <a:endParaRPr lang="en-US" dirty="0" smtClean="0"/>
          </a:p>
          <a:p>
            <a:pPr lvl="1"/>
            <a:r>
              <a:rPr lang="en-US" dirty="0" smtClean="0"/>
              <a:t>Output resolution of ODV player (i.e., viewport size)</a:t>
            </a:r>
          </a:p>
          <a:p>
            <a:pPr lvl="1"/>
            <a:r>
              <a:rPr lang="en-US" dirty="0"/>
              <a:t>2D </a:t>
            </a:r>
            <a:r>
              <a:rPr lang="en-US" dirty="0" smtClean="0"/>
              <a:t>planar vs 3D </a:t>
            </a:r>
            <a:r>
              <a:rPr lang="en-US" dirty="0"/>
              <a:t>spherical </a:t>
            </a:r>
            <a:r>
              <a:rPr lang="en-US" dirty="0" smtClean="0"/>
              <a:t>Augmented </a:t>
            </a:r>
            <a:r>
              <a:rPr lang="en-US" dirty="0"/>
              <a:t>ODV Web </a:t>
            </a:r>
            <a:r>
              <a:rPr lang="en-US" dirty="0" smtClean="0"/>
              <a:t>player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4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82" y="5551760"/>
            <a:ext cx="7065963" cy="1117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2" y="1372449"/>
            <a:ext cx="7852364" cy="1811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2" y="3470756"/>
            <a:ext cx="7852364" cy="1758444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57200" y="548680"/>
            <a:ext cx="8229600" cy="563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3E484F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dirty="0" smtClean="0"/>
              <a:t>Performance Benchmark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35896" y="2031822"/>
            <a:ext cx="792088" cy="108188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452320" y="2031822"/>
            <a:ext cx="792088" cy="108188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635896" y="4075304"/>
            <a:ext cx="792088" cy="108188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52320" y="4075304"/>
            <a:ext cx="792088" cy="108188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83968" y="6093296"/>
            <a:ext cx="792088" cy="50405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92180" y="6093296"/>
            <a:ext cx="1620180" cy="50405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9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ODV Web Player</a:t>
            </a:r>
          </a:p>
          <a:p>
            <a:pPr marL="0" indent="0" algn="r">
              <a:buNone/>
            </a:pPr>
            <a:r>
              <a:rPr lang="en-US" sz="3200" dirty="0" smtClean="0"/>
              <a:t>Novel AVV Features</a:t>
            </a:r>
          </a:p>
          <a:p>
            <a:pPr marL="0" indent="0" algn="r">
              <a:buNone/>
            </a:pPr>
            <a:r>
              <a:rPr lang="en-US" sz="3200" dirty="0" smtClean="0"/>
              <a:t>Augmented ODV</a:t>
            </a:r>
          </a:p>
          <a:p>
            <a:pPr marL="0" indent="0" algn="r">
              <a:buNone/>
            </a:pPr>
            <a:r>
              <a:rPr lang="en-US" sz="3200" dirty="0" smtClean="0"/>
              <a:t>Showcases</a:t>
            </a:r>
          </a:p>
          <a:p>
            <a:pPr marL="0" indent="0" algn="r">
              <a:buNone/>
            </a:pPr>
            <a:r>
              <a:rPr lang="en-US" sz="3200" dirty="0" smtClean="0"/>
              <a:t>Performance Evaluation</a:t>
            </a:r>
          </a:p>
          <a:p>
            <a:pPr marL="0" indent="0" algn="r">
              <a:buNone/>
            </a:pPr>
            <a:r>
              <a:rPr lang="en-US" sz="3200" dirty="0" smtClean="0">
                <a:solidFill>
                  <a:srgbClr val="E20177"/>
                </a:solidFill>
              </a:rPr>
              <a:t>Conclusions</a:t>
            </a:r>
            <a:endParaRPr lang="en-US" sz="3200" dirty="0">
              <a:solidFill>
                <a:srgbClr val="E201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7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507288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Little evolution in types of experiences the video medium can deliver</a:t>
            </a:r>
          </a:p>
          <a:p>
            <a:pPr lvl="1"/>
            <a:r>
              <a:rPr lang="en-US" sz="2000" dirty="0" smtClean="0"/>
              <a:t>Video consumption remains </a:t>
            </a:r>
            <a:r>
              <a:rPr lang="en-US" sz="2000" dirty="0" smtClean="0">
                <a:solidFill>
                  <a:srgbClr val="E20177"/>
                </a:solidFill>
              </a:rPr>
              <a:t>passive matter</a:t>
            </a:r>
          </a:p>
          <a:p>
            <a:r>
              <a:rPr lang="en-US" sz="2400" dirty="0" smtClean="0"/>
              <a:t>Augmented ODV as a pragmatic solution to battle this stagnation</a:t>
            </a:r>
          </a:p>
          <a:p>
            <a:pPr lvl="1"/>
            <a:r>
              <a:rPr lang="en-US" sz="2000" dirty="0" smtClean="0"/>
              <a:t>Overlay ODV footage with interactive elements rendered in </a:t>
            </a:r>
            <a:r>
              <a:rPr lang="en-US" sz="2000" dirty="0"/>
              <a:t>Web standards-compliant </a:t>
            </a:r>
            <a:r>
              <a:rPr lang="en-US" sz="2000" dirty="0" smtClean="0"/>
              <a:t>manner to </a:t>
            </a:r>
            <a:r>
              <a:rPr lang="en-US" sz="2000" dirty="0" smtClean="0">
                <a:solidFill>
                  <a:srgbClr val="E20177"/>
                </a:solidFill>
              </a:rPr>
              <a:t>activate</a:t>
            </a:r>
            <a:r>
              <a:rPr lang="en-US" sz="2000" dirty="0" smtClean="0"/>
              <a:t> ODV consumption</a:t>
            </a:r>
          </a:p>
          <a:p>
            <a:r>
              <a:rPr lang="en-US" sz="2400" dirty="0" smtClean="0"/>
              <a:t>All mechanisms </a:t>
            </a:r>
            <a:r>
              <a:rPr lang="en-US" sz="2400" dirty="0"/>
              <a:t>build </a:t>
            </a:r>
            <a:r>
              <a:rPr lang="en-US" sz="2400" dirty="0" smtClean="0"/>
              <a:t>upon </a:t>
            </a:r>
            <a:r>
              <a:rPr lang="en-US" sz="2400" dirty="0" smtClean="0">
                <a:solidFill>
                  <a:srgbClr val="E20177"/>
                </a:solidFill>
              </a:rPr>
              <a:t>well-established </a:t>
            </a:r>
            <a:r>
              <a:rPr lang="en-US" sz="2400" dirty="0">
                <a:solidFill>
                  <a:srgbClr val="E20177"/>
                </a:solidFill>
              </a:rPr>
              <a:t>Web </a:t>
            </a:r>
            <a:r>
              <a:rPr lang="en-US" sz="2400" dirty="0" smtClean="0">
                <a:solidFill>
                  <a:srgbClr val="E20177"/>
                </a:solidFill>
              </a:rPr>
              <a:t>standards</a:t>
            </a:r>
          </a:p>
          <a:p>
            <a:pPr lvl="1"/>
            <a:r>
              <a:rPr lang="en-US" sz="2000" dirty="0" smtClean="0"/>
              <a:t>Eliminates steep learning curves in authoring process</a:t>
            </a:r>
          </a:p>
          <a:p>
            <a:r>
              <a:rPr lang="en-US" sz="2400" dirty="0" smtClean="0">
                <a:solidFill>
                  <a:srgbClr val="E20177"/>
                </a:solidFill>
              </a:rPr>
              <a:t>Valorization potential</a:t>
            </a:r>
            <a:r>
              <a:rPr lang="en-US" sz="2400" dirty="0" smtClean="0"/>
              <a:t> showcased by 2 use cases</a:t>
            </a:r>
          </a:p>
          <a:p>
            <a:pPr lvl="1"/>
            <a:r>
              <a:rPr lang="en-US" sz="2000" dirty="0" smtClean="0"/>
              <a:t>AVV </a:t>
            </a:r>
            <a:r>
              <a:rPr lang="en-US" sz="2000" dirty="0"/>
              <a:t>philosophy in general and </a:t>
            </a:r>
            <a:r>
              <a:rPr lang="en-US" sz="2000" dirty="0" smtClean="0"/>
              <a:t>Augmented </a:t>
            </a:r>
            <a:r>
              <a:rPr lang="en-US" sz="2000" dirty="0"/>
              <a:t>ODV </a:t>
            </a:r>
            <a:r>
              <a:rPr lang="en-US" sz="2000" dirty="0" smtClean="0"/>
              <a:t>in </a:t>
            </a:r>
            <a:r>
              <a:rPr lang="en-US" sz="2000" dirty="0"/>
              <a:t>particular has bearing on </a:t>
            </a:r>
            <a:r>
              <a:rPr lang="en-US" sz="2000" dirty="0" smtClean="0"/>
              <a:t>plethora </a:t>
            </a:r>
            <a:r>
              <a:rPr lang="en-US" sz="2000" dirty="0"/>
              <a:t>of application contexts and </a:t>
            </a:r>
            <a:r>
              <a:rPr lang="en-US" sz="2000" dirty="0" smtClean="0"/>
              <a:t>domains</a:t>
            </a:r>
          </a:p>
          <a:p>
            <a:pPr lvl="2"/>
            <a:r>
              <a:rPr lang="en-US" sz="1600" dirty="0" smtClean="0"/>
              <a:t>Entertainment</a:t>
            </a:r>
            <a:r>
              <a:rPr lang="en-US" sz="1600" dirty="0"/>
              <a:t>, online video-driven </a:t>
            </a:r>
            <a:r>
              <a:rPr lang="en-US" sz="1600" dirty="0" smtClean="0"/>
              <a:t>advertising, video-assisted </a:t>
            </a:r>
            <a:r>
              <a:rPr lang="en-US" sz="1600" dirty="0"/>
              <a:t>remote </a:t>
            </a:r>
            <a:r>
              <a:rPr lang="en-US" sz="1600" dirty="0" smtClean="0"/>
              <a:t>tutoring</a:t>
            </a:r>
          </a:p>
        </p:txBody>
      </p:sp>
    </p:spTree>
    <p:extLst>
      <p:ext uri="{BB962C8B-B14F-4D97-AF65-F5344CB8AC3E}">
        <p14:creationId xmlns:p14="http://schemas.microsoft.com/office/powerpoint/2010/main" val="5146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7200" y="3937000"/>
            <a:ext cx="8229600" cy="762000"/>
          </a:xfrm>
        </p:spPr>
        <p:txBody>
          <a:bodyPr/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Questions?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12777"/>
            <a:ext cx="8229600" cy="18722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 smtClean="0">
                <a:solidFill>
                  <a:srgbClr val="E20177"/>
                </a:solidFill>
              </a:rPr>
              <a:t>THANK YOU</a:t>
            </a:r>
            <a:r>
              <a:rPr lang="en-US" sz="5400" dirty="0" smtClean="0"/>
              <a:t> FOR </a:t>
            </a:r>
            <a:r>
              <a:rPr lang="en-US" sz="5400" smtClean="0"/>
              <a:t>YOUR TIME AND ATTENTION</a:t>
            </a:r>
            <a:endParaRPr lang="en-US" sz="4400" dirty="0" smtClean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814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r>
              <a:rPr lang="en-US" dirty="0"/>
              <a:t>consumption </a:t>
            </a:r>
            <a:r>
              <a:rPr lang="en-US" dirty="0" smtClean="0"/>
              <a:t>experiences are</a:t>
            </a:r>
            <a:r>
              <a:rPr lang="fr-F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Passive</a:t>
            </a:r>
          </a:p>
          <a:p>
            <a:r>
              <a:rPr lang="en-US" sz="2800" dirty="0" smtClean="0"/>
              <a:t>Static</a:t>
            </a:r>
          </a:p>
          <a:p>
            <a:r>
              <a:rPr lang="en-US" sz="2800" dirty="0" smtClean="0"/>
              <a:t>Linear</a:t>
            </a:r>
          </a:p>
          <a:p>
            <a:r>
              <a:rPr lang="en-US" sz="2800" dirty="0" smtClean="0"/>
              <a:t>Laid-back</a:t>
            </a:r>
          </a:p>
          <a:p>
            <a:r>
              <a:rPr lang="en-US" sz="2800" dirty="0" smtClean="0"/>
              <a:t>Non-interactive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3701390" cy="2442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86247"/>
            <a:ext cx="4602231" cy="3451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60648"/>
            <a:ext cx="5436096" cy="3224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64" y="3473624"/>
            <a:ext cx="462644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5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Augmented Video Viewing (AVV)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156631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Factor </a:t>
            </a:r>
            <a:r>
              <a:rPr lang="en-US" dirty="0"/>
              <a:t>in </a:t>
            </a:r>
            <a:r>
              <a:rPr lang="en-US" dirty="0">
                <a:solidFill>
                  <a:srgbClr val="E20177"/>
                </a:solidFill>
              </a:rPr>
              <a:t>interactivity</a:t>
            </a:r>
            <a:r>
              <a:rPr lang="en-US" dirty="0"/>
              <a:t> and </a:t>
            </a:r>
            <a:r>
              <a:rPr lang="en-US" dirty="0">
                <a:solidFill>
                  <a:srgbClr val="E20177"/>
                </a:solidFill>
              </a:rPr>
              <a:t>dynamism</a:t>
            </a:r>
            <a:r>
              <a:rPr lang="en-US" dirty="0"/>
              <a:t> in </a:t>
            </a:r>
            <a:r>
              <a:rPr lang="en-US" dirty="0" smtClean="0"/>
              <a:t>core </a:t>
            </a:r>
            <a:r>
              <a:rPr lang="en-US" dirty="0"/>
              <a:t>fabric of </a:t>
            </a:r>
            <a:r>
              <a:rPr lang="en-US" dirty="0" smtClean="0"/>
              <a:t>video </a:t>
            </a:r>
            <a:r>
              <a:rPr lang="en-US" dirty="0"/>
              <a:t>consumption </a:t>
            </a:r>
            <a:r>
              <a:rPr lang="en-US" dirty="0" smtClean="0"/>
              <a:t>process</a:t>
            </a:r>
          </a:p>
          <a:p>
            <a:endParaRPr lang="en-US" dirty="0" smtClean="0"/>
          </a:p>
          <a:p>
            <a:r>
              <a:rPr lang="en-US" dirty="0" smtClean="0"/>
              <a:t>Offer </a:t>
            </a:r>
            <a:r>
              <a:rPr lang="en-US" dirty="0"/>
              <a:t>users </a:t>
            </a:r>
            <a:r>
              <a:rPr lang="en-US" dirty="0">
                <a:solidFill>
                  <a:srgbClr val="E20177"/>
                </a:solidFill>
              </a:rPr>
              <a:t>interaction </a:t>
            </a:r>
            <a:r>
              <a:rPr lang="en-US" dirty="0" smtClean="0">
                <a:solidFill>
                  <a:srgbClr val="E20177"/>
                </a:solidFill>
              </a:rPr>
              <a:t>opportunities</a:t>
            </a:r>
            <a:r>
              <a:rPr lang="en-US" dirty="0" smtClean="0"/>
              <a:t> </a:t>
            </a:r>
            <a:r>
              <a:rPr lang="en-US" dirty="0"/>
              <a:t>that go well beyond basic </a:t>
            </a:r>
            <a:r>
              <a:rPr lang="en-US" dirty="0" smtClean="0"/>
              <a:t>video playback control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445224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Wijnants</a:t>
            </a:r>
            <a:r>
              <a:rPr lang="en-US" sz="1200" dirty="0"/>
              <a:t>, M., </a:t>
            </a:r>
            <a:r>
              <a:rPr lang="en-US" sz="1200" dirty="0" err="1" smtClean="0"/>
              <a:t>Leën</a:t>
            </a:r>
            <a:r>
              <a:rPr lang="en-US" sz="1200" dirty="0"/>
              <a:t>, J., </a:t>
            </a:r>
            <a:r>
              <a:rPr lang="en-US" sz="1200" dirty="0" err="1"/>
              <a:t>Quax</a:t>
            </a:r>
            <a:r>
              <a:rPr lang="en-US" sz="1200" dirty="0"/>
              <a:t>, P., and </a:t>
            </a:r>
            <a:r>
              <a:rPr lang="en-US" sz="1200" dirty="0" err="1"/>
              <a:t>Lamotte</a:t>
            </a:r>
            <a:r>
              <a:rPr lang="en-US" sz="1200" dirty="0"/>
              <a:t>, W. (2014</a:t>
            </a:r>
            <a:r>
              <a:rPr lang="en-US" sz="1200" dirty="0" smtClean="0"/>
              <a:t>). Augmented </a:t>
            </a:r>
            <a:r>
              <a:rPr lang="en-US" sz="1200" dirty="0"/>
              <a:t>Video Viewing: Transforming </a:t>
            </a:r>
            <a:r>
              <a:rPr lang="en-US" sz="1200" dirty="0" smtClean="0"/>
              <a:t>Video Consumption </a:t>
            </a:r>
            <a:r>
              <a:rPr lang="en-US" sz="1200" dirty="0"/>
              <a:t>into an Active Experience. In </a:t>
            </a:r>
            <a:r>
              <a:rPr lang="en-US" sz="1200" i="1" dirty="0" smtClean="0"/>
              <a:t>Proceedings of </a:t>
            </a:r>
            <a:r>
              <a:rPr lang="en-US" sz="1200" i="1" dirty="0"/>
              <a:t>the 5th Multimedia Systems </a:t>
            </a:r>
            <a:r>
              <a:rPr lang="en-US" sz="1200" i="1" dirty="0" smtClean="0"/>
              <a:t>Conference</a:t>
            </a:r>
            <a:r>
              <a:rPr lang="en-US" sz="1200" dirty="0"/>
              <a:t>, </a:t>
            </a:r>
            <a:r>
              <a:rPr lang="en-US" sz="1200" dirty="0" err="1"/>
              <a:t>MMSys</a:t>
            </a:r>
            <a:r>
              <a:rPr lang="en-US" sz="1200" dirty="0"/>
              <a:t> </a:t>
            </a:r>
            <a:r>
              <a:rPr lang="en-US" sz="1200" dirty="0" smtClean="0"/>
              <a:t>2014, pages </a:t>
            </a:r>
            <a:r>
              <a:rPr lang="en-US" sz="1200" dirty="0"/>
              <a:t>164–167, Singapore, Singapore. ACM.</a:t>
            </a:r>
          </a:p>
        </p:txBody>
      </p:sp>
    </p:spTree>
    <p:extLst>
      <p:ext uri="{BB962C8B-B14F-4D97-AF65-F5344CB8AC3E}">
        <p14:creationId xmlns:p14="http://schemas.microsoft.com/office/powerpoint/2010/main" val="16116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AVV</a:t>
            </a:r>
            <a:r>
              <a:rPr lang="en-US" dirty="0"/>
              <a:t> </a:t>
            </a:r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1"/>
            <a:ext cx="8579296" cy="4865711"/>
          </a:xfrm>
        </p:spPr>
        <p:txBody>
          <a:bodyPr>
            <a:noAutofit/>
          </a:bodyPr>
          <a:lstStyle/>
          <a:p>
            <a:r>
              <a:rPr lang="en-US" dirty="0" smtClean="0"/>
              <a:t>Embellish </a:t>
            </a:r>
            <a:r>
              <a:rPr lang="en-US" dirty="0"/>
              <a:t>traditionally produced (passive) video material with </a:t>
            </a:r>
            <a:r>
              <a:rPr lang="en-US" dirty="0">
                <a:solidFill>
                  <a:srgbClr val="E20177"/>
                </a:solidFill>
              </a:rPr>
              <a:t>interactive </a:t>
            </a:r>
            <a:r>
              <a:rPr lang="en-US" dirty="0" smtClean="0">
                <a:solidFill>
                  <a:srgbClr val="E20177"/>
                </a:solidFill>
              </a:rPr>
              <a:t>annotations</a:t>
            </a:r>
            <a:r>
              <a:rPr lang="en-US" dirty="0" smtClean="0"/>
              <a:t> that </a:t>
            </a:r>
            <a:r>
              <a:rPr lang="en-US" dirty="0"/>
              <a:t>are exclusively realized using Web </a:t>
            </a:r>
            <a:r>
              <a:rPr lang="en-US" dirty="0" smtClean="0"/>
              <a:t>technologies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ut-of-the-box </a:t>
            </a:r>
            <a:r>
              <a:rPr lang="en-US" dirty="0"/>
              <a:t>HTML5, CSS and </a:t>
            </a:r>
            <a:r>
              <a:rPr lang="en-US" dirty="0" smtClean="0"/>
              <a:t>JavaScript</a:t>
            </a:r>
          </a:p>
          <a:p>
            <a:pPr lvl="2"/>
            <a:r>
              <a:rPr lang="en-US" dirty="0" smtClean="0"/>
              <a:t>Define structure </a:t>
            </a:r>
            <a:r>
              <a:rPr lang="en-US" dirty="0"/>
              <a:t>and substance of </a:t>
            </a:r>
            <a:r>
              <a:rPr lang="en-US" dirty="0" smtClean="0"/>
              <a:t>interactive </a:t>
            </a:r>
            <a:r>
              <a:rPr lang="en-US" dirty="0"/>
              <a:t>assets, </a:t>
            </a:r>
            <a:r>
              <a:rPr lang="en-US" dirty="0" smtClean="0"/>
              <a:t>their styling</a:t>
            </a:r>
            <a:r>
              <a:rPr lang="en-US" dirty="0"/>
              <a:t>, and </a:t>
            </a:r>
            <a:r>
              <a:rPr lang="en-US" dirty="0" smtClean="0"/>
              <a:t>their dynamic </a:t>
            </a:r>
            <a:r>
              <a:rPr lang="en-US" dirty="0"/>
              <a:t>behavior (e.g., </a:t>
            </a:r>
            <a:r>
              <a:rPr lang="en-US" dirty="0" err="1" smtClean="0"/>
              <a:t>spatio</a:t>
            </a:r>
            <a:r>
              <a:rPr lang="en-US" dirty="0" smtClean="0"/>
              <a:t>-temporal </a:t>
            </a:r>
            <a:r>
              <a:rPr lang="en-US" dirty="0"/>
              <a:t>constraints</a:t>
            </a:r>
            <a:r>
              <a:rPr lang="en-US" dirty="0" smtClean="0"/>
              <a:t>)</a:t>
            </a:r>
          </a:p>
          <a:p>
            <a:r>
              <a:rPr lang="en-US" dirty="0" smtClean="0"/>
              <a:t>Superimpose so-called </a:t>
            </a:r>
            <a:r>
              <a:rPr lang="en-US" dirty="0" smtClean="0">
                <a:solidFill>
                  <a:srgbClr val="E20177"/>
                </a:solidFill>
              </a:rPr>
              <a:t>overlays</a:t>
            </a:r>
            <a:r>
              <a:rPr lang="en-US" dirty="0" smtClean="0"/>
              <a:t> </a:t>
            </a:r>
            <a:r>
              <a:rPr lang="en-US" dirty="0"/>
              <a:t>or </a:t>
            </a:r>
            <a:r>
              <a:rPr lang="en-US" dirty="0" smtClean="0">
                <a:solidFill>
                  <a:srgbClr val="E20177"/>
                </a:solidFill>
              </a:rPr>
              <a:t>hotspots</a:t>
            </a:r>
            <a:r>
              <a:rPr lang="en-US" dirty="0" smtClean="0"/>
              <a:t> </a:t>
            </a:r>
            <a:r>
              <a:rPr lang="en-US" dirty="0"/>
              <a:t>on top of </a:t>
            </a:r>
            <a:r>
              <a:rPr lang="en-US" dirty="0" smtClean="0"/>
              <a:t>video playback</a:t>
            </a:r>
          </a:p>
          <a:p>
            <a:pPr lvl="1"/>
            <a:r>
              <a:rPr lang="en-US" dirty="0" smtClean="0"/>
              <a:t>Closely integrates video with its interaction provisions</a:t>
            </a:r>
          </a:p>
          <a:p>
            <a:pPr lvl="1"/>
            <a:r>
              <a:rPr lang="en-US" dirty="0" smtClean="0"/>
              <a:t>Each overlay is encoded as DIV node in HTML DOM</a:t>
            </a:r>
          </a:p>
          <a:p>
            <a:pPr lvl="2"/>
            <a:r>
              <a:rPr lang="en-US" dirty="0" smtClean="0"/>
              <a:t>CSS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z-index</a:t>
            </a:r>
            <a:r>
              <a:rPr lang="en-US" dirty="0" smtClean="0"/>
              <a:t> property dictates stacking order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30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AVV Application Examples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9" y="1340768"/>
            <a:ext cx="4056433" cy="30631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08920"/>
            <a:ext cx="4528170" cy="3027119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4198319" y="1340768"/>
            <a:ext cx="3970784" cy="9282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E20177"/>
                </a:solidFill>
              </a:rPr>
              <a:t>Interactive storytelling</a:t>
            </a:r>
            <a:r>
              <a:rPr lang="en-US" dirty="0" smtClean="0"/>
              <a:t> (non-linear video)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57200" y="4541305"/>
            <a:ext cx="3970784" cy="11947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 smtClean="0">
                <a:solidFill>
                  <a:srgbClr val="E20177"/>
                </a:solidFill>
              </a:rPr>
              <a:t>Gamification</a:t>
            </a:r>
            <a:r>
              <a:rPr lang="en-US" dirty="0" smtClean="0"/>
              <a:t> (reaction-related gameplay for young children)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519" y="5733256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Wijnants</a:t>
            </a:r>
            <a:r>
              <a:rPr lang="en-US" sz="1200" dirty="0"/>
              <a:t>, M., </a:t>
            </a:r>
            <a:r>
              <a:rPr lang="en-US" sz="1200" dirty="0" err="1" smtClean="0"/>
              <a:t>Leën</a:t>
            </a:r>
            <a:r>
              <a:rPr lang="en-US" sz="1200" dirty="0"/>
              <a:t>, J., </a:t>
            </a:r>
            <a:r>
              <a:rPr lang="en-US" sz="1200" dirty="0" err="1"/>
              <a:t>Quax</a:t>
            </a:r>
            <a:r>
              <a:rPr lang="en-US" sz="1200" dirty="0"/>
              <a:t>, P., and </a:t>
            </a:r>
            <a:r>
              <a:rPr lang="en-US" sz="1200" dirty="0" err="1"/>
              <a:t>Lamotte</a:t>
            </a:r>
            <a:r>
              <a:rPr lang="en-US" sz="1200" dirty="0"/>
              <a:t>, W. (2014</a:t>
            </a:r>
            <a:r>
              <a:rPr lang="en-US" sz="1200" dirty="0" smtClean="0"/>
              <a:t>). Augmented </a:t>
            </a:r>
            <a:r>
              <a:rPr lang="en-US" sz="1200" dirty="0"/>
              <a:t>Video Viewing: Transforming </a:t>
            </a:r>
            <a:r>
              <a:rPr lang="en-US" sz="1200" dirty="0" smtClean="0"/>
              <a:t>Video Consumption </a:t>
            </a:r>
            <a:r>
              <a:rPr lang="en-US" sz="1200" dirty="0"/>
              <a:t>into an Active Experience. In </a:t>
            </a:r>
            <a:r>
              <a:rPr lang="en-US" sz="1200" i="1" dirty="0" smtClean="0"/>
              <a:t>Proceedings of </a:t>
            </a:r>
            <a:r>
              <a:rPr lang="en-US" sz="1200" i="1" dirty="0"/>
              <a:t>the 5th Multimedia Systems </a:t>
            </a:r>
            <a:r>
              <a:rPr lang="en-US" sz="1200" i="1" dirty="0" smtClean="0"/>
              <a:t>Conference</a:t>
            </a:r>
            <a:r>
              <a:rPr lang="en-US" sz="1200" dirty="0"/>
              <a:t>, </a:t>
            </a:r>
            <a:r>
              <a:rPr lang="en-US" sz="1200" dirty="0" err="1"/>
              <a:t>MMSys</a:t>
            </a:r>
            <a:r>
              <a:rPr lang="en-US" sz="1200" dirty="0"/>
              <a:t> </a:t>
            </a:r>
            <a:r>
              <a:rPr lang="en-US" sz="1200" dirty="0" smtClean="0"/>
              <a:t>2014, pages </a:t>
            </a:r>
            <a:r>
              <a:rPr lang="en-US" sz="1200" dirty="0"/>
              <a:t>164–167, Singapore, Singapore. ACM.</a:t>
            </a:r>
          </a:p>
        </p:txBody>
      </p:sp>
    </p:spTree>
    <p:extLst>
      <p:ext uri="{BB962C8B-B14F-4D97-AF65-F5344CB8AC3E}">
        <p14:creationId xmlns:p14="http://schemas.microsoft.com/office/powerpoint/2010/main" val="30916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731221"/>
            <a:ext cx="7772400" cy="1362075"/>
          </a:xfrm>
        </p:spPr>
        <p:txBody>
          <a:bodyPr/>
          <a:lstStyle/>
          <a:p>
            <a:pPr algn="r"/>
            <a:r>
              <a:rPr lang="en-US" sz="3200" spc="0" dirty="0" smtClean="0"/>
              <a:t>Maps </a:t>
            </a:r>
            <a:r>
              <a:rPr lang="en-US" sz="3200" spc="0" dirty="0" smtClean="0">
                <a:solidFill>
                  <a:srgbClr val="E20177"/>
                </a:solidFill>
              </a:rPr>
              <a:t>Augmented Video Viewing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spc="0" dirty="0" smtClean="0"/>
              <a:t>to the </a:t>
            </a:r>
            <a:r>
              <a:rPr lang="en-US" sz="3200" spc="0" dirty="0" smtClean="0">
                <a:solidFill>
                  <a:srgbClr val="E20177"/>
                </a:solidFill>
              </a:rPr>
              <a:t>Omni-Directional Video </a:t>
            </a:r>
            <a:r>
              <a:rPr lang="en-US" sz="3200" spc="0" dirty="0" smtClean="0">
                <a:solidFill>
                  <a:schemeClr val="bg1"/>
                </a:solidFill>
              </a:rPr>
              <a:t>format</a:t>
            </a:r>
            <a:endParaRPr lang="en-US" sz="3200" spc="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908720"/>
            <a:ext cx="7772400" cy="1500187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Augmented ODV</a:t>
            </a:r>
            <a:endParaRPr lang="en-JM" sz="4000" dirty="0"/>
          </a:p>
        </p:txBody>
      </p:sp>
    </p:spTree>
    <p:extLst>
      <p:ext uri="{BB962C8B-B14F-4D97-AF65-F5344CB8AC3E}">
        <p14:creationId xmlns:p14="http://schemas.microsoft.com/office/powerpoint/2010/main" val="42270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3E484F"/>
      </a:dk1>
      <a:lt1>
        <a:sysClr val="window" lastClr="FFFFFF"/>
      </a:lt1>
      <a:dk2>
        <a:srgbClr val="8BA6B4"/>
      </a:dk2>
      <a:lt2>
        <a:srgbClr val="EEECE1"/>
      </a:lt2>
      <a:accent1>
        <a:srgbClr val="E20177"/>
      </a:accent1>
      <a:accent2>
        <a:srgbClr val="3E484F"/>
      </a:accent2>
      <a:accent3>
        <a:srgbClr val="8BA6B4"/>
      </a:accent3>
      <a:accent4>
        <a:srgbClr val="BDCCD2"/>
      </a:accent4>
      <a:accent5>
        <a:srgbClr val="7DDFE2"/>
      </a:accent5>
      <a:accent6>
        <a:srgbClr val="EBE130"/>
      </a:accent6>
      <a:hlink>
        <a:srgbClr val="3E484F"/>
      </a:hlink>
      <a:folHlink>
        <a:srgbClr val="8BA6B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iMinds_PPTX_4-3</Template>
  <TotalTime>705</TotalTime>
  <Words>1207</Words>
  <Application>Microsoft Office PowerPoint</Application>
  <PresentationFormat>On-screen Show (4:3)</PresentationFormat>
  <Paragraphs>242</Paragraphs>
  <Slides>35</Slides>
  <Notes>35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Bebas Neue</vt:lpstr>
      <vt:lpstr>Calibri</vt:lpstr>
      <vt:lpstr>Courier New</vt:lpstr>
      <vt:lpstr>Helvetica Neue Bold Condensed</vt:lpstr>
      <vt:lpstr>Helvetica Neue Medium</vt:lpstr>
      <vt:lpstr>Symbol</vt:lpstr>
      <vt:lpstr>Wingdings</vt:lpstr>
      <vt:lpstr>Office Theme</vt:lpstr>
      <vt:lpstr>1_Office Theme</vt:lpstr>
      <vt:lpstr>2_Office Theme</vt:lpstr>
      <vt:lpstr>Web-Mediated Augmentation and Interactivity Enhancement of Omni-Directional Video in Both 2D and 3D</vt:lpstr>
      <vt:lpstr>PowerPoint Presentation</vt:lpstr>
      <vt:lpstr>PowerPoint Presentation</vt:lpstr>
      <vt:lpstr>Video consumption experiences are </vt:lpstr>
      <vt:lpstr>PowerPoint Presentation</vt:lpstr>
      <vt:lpstr>Augmented Video Viewing (AVV)</vt:lpstr>
      <vt:lpstr>AVV Methodology</vt:lpstr>
      <vt:lpstr>AVV Application Examples</vt:lpstr>
      <vt:lpstr>Maps Augmented Video Viewing to the Omni-Directional Video format</vt:lpstr>
      <vt:lpstr>Omni-Directional Video (ODV)</vt:lpstr>
      <vt:lpstr>OUTLINE</vt:lpstr>
      <vt:lpstr>Functionality</vt:lpstr>
      <vt:lpstr>Implementation</vt:lpstr>
      <vt:lpstr>Visual Fidelity Comparison</vt:lpstr>
      <vt:lpstr>OUTLINE</vt:lpstr>
      <vt:lpstr>AVV Animation Provisions</vt:lpstr>
      <vt:lpstr>Motion Tracking Animation Engine</vt:lpstr>
      <vt:lpstr>Motion-Tracked Video Overlays</vt:lpstr>
      <vt:lpstr>Reaction Video Overlays</vt:lpstr>
      <vt:lpstr>Reaction Video Overlays</vt:lpstr>
      <vt:lpstr>OUTLINE</vt:lpstr>
      <vt:lpstr>2D Planar Augmented ODV</vt:lpstr>
      <vt:lpstr>3D Spherical Augmented ODV</vt:lpstr>
      <vt:lpstr>CSS 3D Transformations</vt:lpstr>
      <vt:lpstr>Overlays as WebGL Objects</vt:lpstr>
      <vt:lpstr>Overlays as WebGL Objects</vt:lpstr>
      <vt:lpstr>OUTLINE</vt:lpstr>
      <vt:lpstr>Augmented Concert Capture</vt:lpstr>
      <vt:lpstr>Virtual Walkthrough</vt:lpstr>
      <vt:lpstr>OUTLINE</vt:lpstr>
      <vt:lpstr>Performance Benchmark</vt:lpstr>
      <vt:lpstr>PowerPoint Presentation</vt:lpstr>
      <vt:lpstr>OUTLINE</vt:lpstr>
      <vt:lpstr>Conclusions</vt:lpstr>
      <vt:lpstr>PowerPoint Presentation</vt:lpstr>
    </vt:vector>
  </TitlesOfParts>
  <Manager/>
  <Company>EDM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webist2015_augmented_odv</dc:title>
  <dc:subject/>
  <dc:creator>Maarten Wijnants</dc:creator>
  <cp:keywords/>
  <dc:description/>
  <cp:lastModifiedBy>Maarten Wijnants</cp:lastModifiedBy>
  <cp:revision>150</cp:revision>
  <cp:lastPrinted>2015-05-18T13:45:59Z</cp:lastPrinted>
  <dcterms:created xsi:type="dcterms:W3CDTF">2015-05-13T12:26:05Z</dcterms:created>
  <dcterms:modified xsi:type="dcterms:W3CDTF">2015-05-25T10:24:32Z</dcterms:modified>
  <cp:category/>
</cp:coreProperties>
</file>