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2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743" r:id="rId2"/>
    <p:sldMasterId id="2147483837" r:id="rId3"/>
  </p:sldMasterIdLst>
  <p:notesMasterIdLst>
    <p:notesMasterId r:id="rId40"/>
  </p:notesMasterIdLst>
  <p:handoutMasterIdLst>
    <p:handoutMasterId r:id="rId41"/>
  </p:handoutMasterIdLst>
  <p:sldIdLst>
    <p:sldId id="349" r:id="rId4"/>
    <p:sldId id="451" r:id="rId5"/>
    <p:sldId id="452" r:id="rId6"/>
    <p:sldId id="453" r:id="rId7"/>
    <p:sldId id="454" r:id="rId8"/>
    <p:sldId id="480" r:id="rId9"/>
    <p:sldId id="473" r:id="rId10"/>
    <p:sldId id="455" r:id="rId11"/>
    <p:sldId id="456" r:id="rId12"/>
    <p:sldId id="486" r:id="rId13"/>
    <p:sldId id="457" r:id="rId14"/>
    <p:sldId id="484" r:id="rId15"/>
    <p:sldId id="485" r:id="rId16"/>
    <p:sldId id="488" r:id="rId17"/>
    <p:sldId id="458" r:id="rId18"/>
    <p:sldId id="459" r:id="rId19"/>
    <p:sldId id="460" r:id="rId20"/>
    <p:sldId id="461" r:id="rId21"/>
    <p:sldId id="462" r:id="rId22"/>
    <p:sldId id="463" r:id="rId23"/>
    <p:sldId id="464" r:id="rId24"/>
    <p:sldId id="465" r:id="rId25"/>
    <p:sldId id="466" r:id="rId26"/>
    <p:sldId id="489" r:id="rId27"/>
    <p:sldId id="467" r:id="rId28"/>
    <p:sldId id="468" r:id="rId29"/>
    <p:sldId id="469" r:id="rId30"/>
    <p:sldId id="476" r:id="rId31"/>
    <p:sldId id="471" r:id="rId32"/>
    <p:sldId id="472" r:id="rId33"/>
    <p:sldId id="477" r:id="rId34"/>
    <p:sldId id="478" r:id="rId35"/>
    <p:sldId id="479" r:id="rId36"/>
    <p:sldId id="490" r:id="rId37"/>
    <p:sldId id="450" r:id="rId38"/>
    <p:sldId id="361" r:id="rId39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0177"/>
    <a:srgbClr val="3E494F"/>
    <a:srgbClr val="FFFFFF"/>
    <a:srgbClr val="314068"/>
    <a:srgbClr val="3E484F"/>
    <a:srgbClr val="343E48"/>
    <a:srgbClr val="343E46"/>
    <a:srgbClr val="CED7DD"/>
    <a:srgbClr val="D60093"/>
    <a:srgbClr val="8535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97" autoAdjust="0"/>
    <p:restoredTop sz="80207" autoAdjust="0"/>
  </p:normalViewPr>
  <p:slideViewPr>
    <p:cSldViewPr>
      <p:cViewPr varScale="1">
        <p:scale>
          <a:sx n="102" d="100"/>
          <a:sy n="102" d="100"/>
        </p:scale>
        <p:origin x="1572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864" y="-11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JM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5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BABB2A-1528-4AAF-9A21-F4370666C7B2}" type="datetimeFigureOut">
              <a:rPr lang="en-JM" smtClean="0"/>
              <a:pPr/>
              <a:t>14/3/2017</a:t>
            </a:fld>
            <a:endParaRPr lang="en-JM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3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JM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5" y="9430093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38927C-AB49-450F-8967-4AD52E2DC3DA}" type="slidenum">
              <a:rPr lang="en-JM" smtClean="0"/>
              <a:pPr/>
              <a:t>‹#›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352751783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JM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5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190015-6979-4CAF-87BC-D33F74A1F261}" type="datetimeFigureOut">
              <a:rPr lang="en-JM" smtClean="0"/>
              <a:pPr/>
              <a:t>14/3/2017</a:t>
            </a:fld>
            <a:endParaRPr lang="en-JM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JM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3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JM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5" y="9430093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9CA0D8-6577-48B2-BA77-88519BAFBFDA}" type="slidenum">
              <a:rPr lang="en-JM" smtClean="0"/>
              <a:pPr/>
              <a:t>‹#›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159120329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1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4937439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10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12540779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11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20063501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12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3722121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13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13193668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14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26792948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15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20672844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16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29613366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17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13657997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18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31536811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19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2968773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2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7411419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21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10874274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22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5411983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23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41220575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24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15891075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25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12655636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26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10996614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27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15772290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28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37994959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29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2999539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30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38509185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3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9852555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31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5008073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32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11251149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33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17352606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34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366315385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35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30039565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36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38900143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4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26622902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5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30833793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6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790809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7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26302090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8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29455615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9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2229765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ey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401" y="-46596"/>
            <a:ext cx="10287001" cy="6447396"/>
          </a:xfrm>
          <a:prstGeom prst="rect">
            <a:avLst/>
          </a:prstGeom>
        </p:spPr>
      </p:pic>
      <p:pic>
        <p:nvPicPr>
          <p:cNvPr id="8" name="Picture 7" descr="iMinds_PPT_general_footer2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771776"/>
            <a:ext cx="7772400" cy="1470025"/>
          </a:xfrm>
        </p:spPr>
        <p:txBody>
          <a:bodyPr/>
          <a:lstStyle>
            <a:lvl1pPr algn="ctr">
              <a:defRPr sz="4000">
                <a:solidFill>
                  <a:srgbClr val="E2017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343400"/>
            <a:ext cx="6400800" cy="1295400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rgbClr val="3E484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JM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8305800" y="6340158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features-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-72571" y="-84667"/>
            <a:ext cx="9289142" cy="6988032"/>
          </a:xfrm>
          <a:prstGeom prst="rect">
            <a:avLst/>
          </a:prstGeom>
          <a:solidFill>
            <a:srgbClr val="E20177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1542965"/>
            <a:ext cx="1219200" cy="1222026"/>
          </a:xfrm>
          <a:prstGeom prst="ellipse">
            <a:avLst/>
          </a:prstGeom>
          <a:solidFill>
            <a:srgbClr val="E20177"/>
          </a:solidFill>
          <a:ln w="57150" cmpd="sng">
            <a:solidFill>
              <a:srgbClr val="343E48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9" name="Text Placeholder 27"/>
          <p:cNvSpPr>
            <a:spLocks noGrp="1"/>
          </p:cNvSpPr>
          <p:nvPr>
            <p:ph type="body" sz="quarter" idx="19"/>
          </p:nvPr>
        </p:nvSpPr>
        <p:spPr>
          <a:xfrm>
            <a:off x="596900" y="2976253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Text Placeholder 12"/>
          <p:cNvSpPr>
            <a:spLocks noGrp="1"/>
          </p:cNvSpPr>
          <p:nvPr>
            <p:ph type="body" sz="quarter" idx="22" hasCustomPrompt="1"/>
          </p:nvPr>
        </p:nvSpPr>
        <p:spPr>
          <a:xfrm>
            <a:off x="2929467" y="1542965"/>
            <a:ext cx="1219200" cy="1222026"/>
          </a:xfrm>
          <a:prstGeom prst="ellipse">
            <a:avLst/>
          </a:prstGeom>
          <a:solidFill>
            <a:srgbClr val="E20177"/>
          </a:solidFill>
          <a:ln w="57150" cmpd="sng">
            <a:solidFill>
              <a:srgbClr val="343E48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25" name="Text Placeholder 27"/>
          <p:cNvSpPr>
            <a:spLocks noGrp="1"/>
          </p:cNvSpPr>
          <p:nvPr>
            <p:ph type="body" sz="quarter" idx="23"/>
          </p:nvPr>
        </p:nvSpPr>
        <p:spPr>
          <a:xfrm>
            <a:off x="2688167" y="2976253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8" name="Text Placeholder 12"/>
          <p:cNvSpPr>
            <a:spLocks noGrp="1"/>
          </p:cNvSpPr>
          <p:nvPr>
            <p:ph type="body" sz="quarter" idx="26" hasCustomPrompt="1"/>
          </p:nvPr>
        </p:nvSpPr>
        <p:spPr>
          <a:xfrm>
            <a:off x="5020734" y="1542965"/>
            <a:ext cx="1219200" cy="1222026"/>
          </a:xfrm>
          <a:prstGeom prst="ellipse">
            <a:avLst/>
          </a:prstGeom>
          <a:solidFill>
            <a:srgbClr val="E20177"/>
          </a:solidFill>
          <a:ln w="57150" cmpd="sng">
            <a:solidFill>
              <a:srgbClr val="343E48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29" name="Text Placeholder 27"/>
          <p:cNvSpPr>
            <a:spLocks noGrp="1"/>
          </p:cNvSpPr>
          <p:nvPr>
            <p:ph type="body" sz="quarter" idx="27"/>
          </p:nvPr>
        </p:nvSpPr>
        <p:spPr>
          <a:xfrm>
            <a:off x="4779434" y="2976253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Text Placeholder 12"/>
          <p:cNvSpPr>
            <a:spLocks noGrp="1"/>
          </p:cNvSpPr>
          <p:nvPr>
            <p:ph type="body" sz="quarter" idx="30" hasCustomPrompt="1"/>
          </p:nvPr>
        </p:nvSpPr>
        <p:spPr>
          <a:xfrm>
            <a:off x="7112000" y="1542965"/>
            <a:ext cx="1219200" cy="1222026"/>
          </a:xfrm>
          <a:prstGeom prst="ellipse">
            <a:avLst/>
          </a:prstGeom>
          <a:solidFill>
            <a:srgbClr val="E20177"/>
          </a:solidFill>
          <a:ln w="57150" cmpd="sng">
            <a:solidFill>
              <a:srgbClr val="343E48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33" name="Text Placeholder 27"/>
          <p:cNvSpPr>
            <a:spLocks noGrp="1"/>
          </p:cNvSpPr>
          <p:nvPr>
            <p:ph type="body" sz="quarter" idx="31"/>
          </p:nvPr>
        </p:nvSpPr>
        <p:spPr>
          <a:xfrm>
            <a:off x="6870700" y="2976253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6" name="Text Placeholder 12"/>
          <p:cNvSpPr>
            <a:spLocks noGrp="1"/>
          </p:cNvSpPr>
          <p:nvPr>
            <p:ph type="body" sz="quarter" idx="32" hasCustomPrompt="1"/>
          </p:nvPr>
        </p:nvSpPr>
        <p:spPr>
          <a:xfrm>
            <a:off x="838200" y="4302819"/>
            <a:ext cx="1219200" cy="1222026"/>
          </a:xfrm>
          <a:prstGeom prst="ellipse">
            <a:avLst/>
          </a:prstGeom>
          <a:solidFill>
            <a:srgbClr val="E20177"/>
          </a:solidFill>
          <a:ln w="57150" cmpd="sng">
            <a:solidFill>
              <a:srgbClr val="343E48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37" name="Text Placeholder 27"/>
          <p:cNvSpPr>
            <a:spLocks noGrp="1"/>
          </p:cNvSpPr>
          <p:nvPr>
            <p:ph type="body" sz="quarter" idx="33"/>
          </p:nvPr>
        </p:nvSpPr>
        <p:spPr>
          <a:xfrm>
            <a:off x="596900" y="5736107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8" name="Text Placeholder 12"/>
          <p:cNvSpPr>
            <a:spLocks noGrp="1"/>
          </p:cNvSpPr>
          <p:nvPr>
            <p:ph type="body" sz="quarter" idx="34" hasCustomPrompt="1"/>
          </p:nvPr>
        </p:nvSpPr>
        <p:spPr>
          <a:xfrm>
            <a:off x="2929467" y="4302819"/>
            <a:ext cx="1219200" cy="1222026"/>
          </a:xfrm>
          <a:prstGeom prst="ellipse">
            <a:avLst/>
          </a:prstGeom>
          <a:solidFill>
            <a:srgbClr val="E20177"/>
          </a:solidFill>
          <a:ln w="57150" cmpd="sng">
            <a:solidFill>
              <a:srgbClr val="343E48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39" name="Text Placeholder 27"/>
          <p:cNvSpPr>
            <a:spLocks noGrp="1"/>
          </p:cNvSpPr>
          <p:nvPr>
            <p:ph type="body" sz="quarter" idx="35"/>
          </p:nvPr>
        </p:nvSpPr>
        <p:spPr>
          <a:xfrm>
            <a:off x="2688167" y="5736107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0" name="Text Placeholder 12"/>
          <p:cNvSpPr>
            <a:spLocks noGrp="1"/>
          </p:cNvSpPr>
          <p:nvPr>
            <p:ph type="body" sz="quarter" idx="36" hasCustomPrompt="1"/>
          </p:nvPr>
        </p:nvSpPr>
        <p:spPr>
          <a:xfrm>
            <a:off x="5020734" y="4302819"/>
            <a:ext cx="1219200" cy="1222026"/>
          </a:xfrm>
          <a:prstGeom prst="ellipse">
            <a:avLst/>
          </a:prstGeom>
          <a:solidFill>
            <a:srgbClr val="E20177"/>
          </a:solidFill>
          <a:ln w="57150" cmpd="sng">
            <a:solidFill>
              <a:srgbClr val="343E48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41" name="Text Placeholder 27"/>
          <p:cNvSpPr>
            <a:spLocks noGrp="1"/>
          </p:cNvSpPr>
          <p:nvPr>
            <p:ph type="body" sz="quarter" idx="37"/>
          </p:nvPr>
        </p:nvSpPr>
        <p:spPr>
          <a:xfrm>
            <a:off x="4779434" y="5736107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2" name="Text Placeholder 12"/>
          <p:cNvSpPr>
            <a:spLocks noGrp="1"/>
          </p:cNvSpPr>
          <p:nvPr>
            <p:ph type="body" sz="quarter" idx="38" hasCustomPrompt="1"/>
          </p:nvPr>
        </p:nvSpPr>
        <p:spPr>
          <a:xfrm>
            <a:off x="7112000" y="4302819"/>
            <a:ext cx="1219200" cy="1222026"/>
          </a:xfrm>
          <a:prstGeom prst="ellipse">
            <a:avLst/>
          </a:prstGeom>
          <a:solidFill>
            <a:srgbClr val="E20177"/>
          </a:solidFill>
          <a:ln w="57150" cmpd="sng">
            <a:solidFill>
              <a:srgbClr val="343E48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43" name="Text Placeholder 27"/>
          <p:cNvSpPr>
            <a:spLocks noGrp="1"/>
          </p:cNvSpPr>
          <p:nvPr>
            <p:ph type="body" sz="quarter" idx="39"/>
          </p:nvPr>
        </p:nvSpPr>
        <p:spPr>
          <a:xfrm>
            <a:off x="6870700" y="5736107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670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SSub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7" name="Rectangle 6"/>
          <p:cNvSpPr/>
          <p:nvPr/>
        </p:nvSpPr>
        <p:spPr>
          <a:xfrm>
            <a:off x="533400" y="1372815"/>
            <a:ext cx="7772400" cy="532187"/>
          </a:xfrm>
          <a:prstGeom prst="rect">
            <a:avLst/>
          </a:prstGeom>
          <a:solidFill>
            <a:srgbClr val="CED7DD"/>
          </a:solidFill>
          <a:ln w="6350">
            <a:solidFill>
              <a:schemeClr val="bg1">
                <a:lumMod val="85000"/>
              </a:schemeClr>
            </a:solidFill>
          </a:ln>
          <a:effectLst>
            <a:innerShdw blurRad="114300">
              <a:schemeClr val="bg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M" dirty="0"/>
          </a:p>
        </p:txBody>
      </p:sp>
      <p:sp>
        <p:nvSpPr>
          <p:cNvPr id="28" name="Picture Placeholder 27"/>
          <p:cNvSpPr>
            <a:spLocks noGrp="1"/>
          </p:cNvSpPr>
          <p:nvPr userDrawn="1">
            <p:ph type="pic" sz="quarter" idx="13"/>
          </p:nvPr>
        </p:nvSpPr>
        <p:spPr>
          <a:xfrm>
            <a:off x="533400" y="2514601"/>
            <a:ext cx="762000" cy="958273"/>
          </a:xfrm>
          <a:prstGeom prst="round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>
            <a:normAutofit/>
          </a:bodyPr>
          <a:lstStyle>
            <a:lvl1pPr>
              <a:defRPr sz="400"/>
            </a:lvl1pPr>
          </a:lstStyle>
          <a:p>
            <a:endParaRPr lang="en-JM" dirty="0"/>
          </a:p>
        </p:txBody>
      </p:sp>
      <p:sp>
        <p:nvSpPr>
          <p:cNvPr id="29" name="Picture Placeholder 27"/>
          <p:cNvSpPr>
            <a:spLocks noGrp="1"/>
          </p:cNvSpPr>
          <p:nvPr userDrawn="1">
            <p:ph type="pic" sz="quarter" idx="14"/>
          </p:nvPr>
        </p:nvSpPr>
        <p:spPr>
          <a:xfrm>
            <a:off x="533400" y="4470401"/>
            <a:ext cx="762000" cy="958273"/>
          </a:xfrm>
          <a:prstGeom prst="round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>
            <a:normAutofit/>
          </a:bodyPr>
          <a:lstStyle>
            <a:lvl1pPr>
              <a:defRPr sz="400"/>
            </a:lvl1pPr>
          </a:lstStyle>
          <a:p>
            <a:endParaRPr lang="en-JM" dirty="0"/>
          </a:p>
        </p:txBody>
      </p:sp>
      <p:sp>
        <p:nvSpPr>
          <p:cNvPr id="30" name="Picture Placeholder 27"/>
          <p:cNvSpPr>
            <a:spLocks noGrp="1"/>
          </p:cNvSpPr>
          <p:nvPr userDrawn="1">
            <p:ph type="pic" sz="quarter" idx="15"/>
          </p:nvPr>
        </p:nvSpPr>
        <p:spPr>
          <a:xfrm>
            <a:off x="4724400" y="4470401"/>
            <a:ext cx="762000" cy="958273"/>
          </a:xfrm>
          <a:prstGeom prst="round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>
            <a:normAutofit/>
          </a:bodyPr>
          <a:lstStyle>
            <a:lvl1pPr>
              <a:defRPr sz="400"/>
            </a:lvl1pPr>
          </a:lstStyle>
          <a:p>
            <a:endParaRPr lang="en-JM" dirty="0"/>
          </a:p>
        </p:txBody>
      </p:sp>
      <p:sp>
        <p:nvSpPr>
          <p:cNvPr id="31" name="Picture Placeholder 27"/>
          <p:cNvSpPr>
            <a:spLocks noGrp="1"/>
          </p:cNvSpPr>
          <p:nvPr userDrawn="1">
            <p:ph type="pic" sz="quarter" idx="16"/>
          </p:nvPr>
        </p:nvSpPr>
        <p:spPr>
          <a:xfrm>
            <a:off x="4724400" y="2514601"/>
            <a:ext cx="762000" cy="958273"/>
          </a:xfrm>
          <a:prstGeom prst="round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>
            <a:normAutofit/>
          </a:bodyPr>
          <a:lstStyle>
            <a:lvl1pPr>
              <a:defRPr sz="400"/>
            </a:lvl1pPr>
          </a:lstStyle>
          <a:p>
            <a:endParaRPr lang="en-JM" dirty="0"/>
          </a:p>
        </p:txBody>
      </p:sp>
      <p:sp>
        <p:nvSpPr>
          <p:cNvPr id="33" name="Text Placeholder 32"/>
          <p:cNvSpPr>
            <a:spLocks noGrp="1"/>
          </p:cNvSpPr>
          <p:nvPr userDrawn="1">
            <p:ph type="body" sz="quarter" idx="17"/>
          </p:nvPr>
        </p:nvSpPr>
        <p:spPr>
          <a:xfrm>
            <a:off x="1371600" y="2413000"/>
            <a:ext cx="2209800" cy="304800"/>
          </a:xfrm>
        </p:spPr>
        <p:txBody>
          <a:bodyPr anchor="t">
            <a:noAutofit/>
          </a:bodyPr>
          <a:lstStyle>
            <a:lvl1pPr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>
              <a:defRPr sz="1600" b="1">
                <a:solidFill>
                  <a:srgbClr val="CC3399"/>
                </a:solidFill>
              </a:defRPr>
            </a:lvl2pPr>
            <a:lvl3pPr>
              <a:defRPr sz="1600" b="1">
                <a:solidFill>
                  <a:srgbClr val="CC3399"/>
                </a:solidFill>
              </a:defRPr>
            </a:lvl3pPr>
            <a:lvl4pPr>
              <a:defRPr sz="1600" b="1">
                <a:solidFill>
                  <a:srgbClr val="CC3399"/>
                </a:solidFill>
              </a:defRPr>
            </a:lvl4pPr>
            <a:lvl5pPr>
              <a:defRPr sz="1600" b="1">
                <a:solidFill>
                  <a:srgbClr val="CC3399"/>
                </a:solidFill>
              </a:defRPr>
            </a:lvl5pPr>
          </a:lstStyle>
          <a:p>
            <a:pPr lvl="0"/>
            <a:endParaRPr lang="en-JM" dirty="0"/>
          </a:p>
        </p:txBody>
      </p:sp>
      <p:sp>
        <p:nvSpPr>
          <p:cNvPr id="35" name="Content Placeholder 34"/>
          <p:cNvSpPr>
            <a:spLocks noGrp="1"/>
          </p:cNvSpPr>
          <p:nvPr userDrawn="1">
            <p:ph sz="quarter" idx="18"/>
          </p:nvPr>
        </p:nvSpPr>
        <p:spPr>
          <a:xfrm>
            <a:off x="1371600" y="2768600"/>
            <a:ext cx="2971800" cy="1066800"/>
          </a:xfrm>
        </p:spPr>
        <p:txBody>
          <a:bodyPr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rgbClr val="FFFFF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36" name="Text Placeholder 32"/>
          <p:cNvSpPr>
            <a:spLocks noGrp="1"/>
          </p:cNvSpPr>
          <p:nvPr userDrawn="1">
            <p:ph type="body" sz="quarter" idx="19"/>
          </p:nvPr>
        </p:nvSpPr>
        <p:spPr>
          <a:xfrm>
            <a:off x="5562600" y="2413000"/>
            <a:ext cx="2209800" cy="304800"/>
          </a:xfrm>
        </p:spPr>
        <p:txBody>
          <a:bodyPr anchor="t">
            <a:noAutofit/>
          </a:bodyPr>
          <a:lstStyle>
            <a:lvl1pPr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>
              <a:defRPr sz="1600" b="1">
                <a:solidFill>
                  <a:srgbClr val="CC3399"/>
                </a:solidFill>
              </a:defRPr>
            </a:lvl2pPr>
            <a:lvl3pPr>
              <a:defRPr sz="1600" b="1">
                <a:solidFill>
                  <a:srgbClr val="CC3399"/>
                </a:solidFill>
              </a:defRPr>
            </a:lvl3pPr>
            <a:lvl4pPr>
              <a:defRPr sz="1600" b="1">
                <a:solidFill>
                  <a:srgbClr val="CC3399"/>
                </a:solidFill>
              </a:defRPr>
            </a:lvl4pPr>
            <a:lvl5pPr>
              <a:defRPr sz="1600" b="1">
                <a:solidFill>
                  <a:srgbClr val="CC3399"/>
                </a:solidFill>
              </a:defRPr>
            </a:lvl5pPr>
          </a:lstStyle>
          <a:p>
            <a:pPr lvl="0"/>
            <a:endParaRPr lang="en-JM" dirty="0"/>
          </a:p>
        </p:txBody>
      </p:sp>
      <p:sp>
        <p:nvSpPr>
          <p:cNvPr id="37" name="Content Placeholder 34"/>
          <p:cNvSpPr>
            <a:spLocks noGrp="1"/>
          </p:cNvSpPr>
          <p:nvPr userDrawn="1">
            <p:ph sz="quarter" idx="20"/>
          </p:nvPr>
        </p:nvSpPr>
        <p:spPr>
          <a:xfrm>
            <a:off x="5562600" y="2768600"/>
            <a:ext cx="2971800" cy="1066800"/>
          </a:xfrm>
        </p:spPr>
        <p:txBody>
          <a:bodyPr>
            <a:noAutofit/>
          </a:bodyPr>
          <a:lstStyle>
            <a:lvl1pPr>
              <a:buNone/>
              <a:defRPr sz="1100">
                <a:solidFill>
                  <a:srgbClr val="FFFFF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38" name="Text Placeholder 32"/>
          <p:cNvSpPr>
            <a:spLocks noGrp="1"/>
          </p:cNvSpPr>
          <p:nvPr userDrawn="1">
            <p:ph type="body" sz="quarter" idx="21"/>
          </p:nvPr>
        </p:nvSpPr>
        <p:spPr>
          <a:xfrm>
            <a:off x="1371600" y="4368800"/>
            <a:ext cx="2209800" cy="304800"/>
          </a:xfrm>
        </p:spPr>
        <p:txBody>
          <a:bodyPr anchor="t">
            <a:noAutofit/>
          </a:bodyPr>
          <a:lstStyle>
            <a:lvl1pPr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>
              <a:defRPr sz="1600" b="1">
                <a:solidFill>
                  <a:srgbClr val="CC3399"/>
                </a:solidFill>
              </a:defRPr>
            </a:lvl2pPr>
            <a:lvl3pPr>
              <a:defRPr sz="1600" b="1">
                <a:solidFill>
                  <a:srgbClr val="CC3399"/>
                </a:solidFill>
              </a:defRPr>
            </a:lvl3pPr>
            <a:lvl4pPr>
              <a:defRPr sz="1600" b="1">
                <a:solidFill>
                  <a:srgbClr val="CC3399"/>
                </a:solidFill>
              </a:defRPr>
            </a:lvl4pPr>
            <a:lvl5pPr>
              <a:defRPr sz="1600" b="1">
                <a:solidFill>
                  <a:srgbClr val="CC3399"/>
                </a:solidFill>
              </a:defRPr>
            </a:lvl5pPr>
          </a:lstStyle>
          <a:p>
            <a:pPr lvl="0"/>
            <a:endParaRPr lang="en-JM" dirty="0"/>
          </a:p>
        </p:txBody>
      </p:sp>
      <p:sp>
        <p:nvSpPr>
          <p:cNvPr id="39" name="Content Placeholder 34"/>
          <p:cNvSpPr>
            <a:spLocks noGrp="1"/>
          </p:cNvSpPr>
          <p:nvPr userDrawn="1">
            <p:ph sz="quarter" idx="22"/>
          </p:nvPr>
        </p:nvSpPr>
        <p:spPr>
          <a:xfrm>
            <a:off x="1371600" y="4724400"/>
            <a:ext cx="2971800" cy="1066800"/>
          </a:xfrm>
        </p:spPr>
        <p:txBody>
          <a:bodyPr>
            <a:noAutofit/>
          </a:bodyPr>
          <a:lstStyle>
            <a:lvl1pPr>
              <a:buNone/>
              <a:defRPr sz="1100">
                <a:solidFill>
                  <a:srgbClr val="FFFFF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40" name="Text Placeholder 32"/>
          <p:cNvSpPr>
            <a:spLocks noGrp="1"/>
          </p:cNvSpPr>
          <p:nvPr userDrawn="1">
            <p:ph type="body" sz="quarter" idx="23"/>
          </p:nvPr>
        </p:nvSpPr>
        <p:spPr>
          <a:xfrm>
            <a:off x="5562600" y="4368800"/>
            <a:ext cx="2209800" cy="304800"/>
          </a:xfrm>
        </p:spPr>
        <p:txBody>
          <a:bodyPr anchor="t">
            <a:noAutofit/>
          </a:bodyPr>
          <a:lstStyle>
            <a:lvl1pPr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>
              <a:defRPr sz="1600" b="1">
                <a:solidFill>
                  <a:srgbClr val="CC3399"/>
                </a:solidFill>
              </a:defRPr>
            </a:lvl2pPr>
            <a:lvl3pPr>
              <a:defRPr sz="1600" b="1">
                <a:solidFill>
                  <a:srgbClr val="CC3399"/>
                </a:solidFill>
              </a:defRPr>
            </a:lvl3pPr>
            <a:lvl4pPr>
              <a:defRPr sz="1600" b="1">
                <a:solidFill>
                  <a:srgbClr val="CC3399"/>
                </a:solidFill>
              </a:defRPr>
            </a:lvl4pPr>
            <a:lvl5pPr>
              <a:defRPr sz="1600" b="1">
                <a:solidFill>
                  <a:srgbClr val="CC3399"/>
                </a:solidFill>
              </a:defRPr>
            </a:lvl5pPr>
          </a:lstStyle>
          <a:p>
            <a:pPr lvl="0"/>
            <a:endParaRPr lang="en-JM" dirty="0"/>
          </a:p>
        </p:txBody>
      </p:sp>
      <p:sp>
        <p:nvSpPr>
          <p:cNvPr id="41" name="Content Placeholder 34"/>
          <p:cNvSpPr>
            <a:spLocks noGrp="1"/>
          </p:cNvSpPr>
          <p:nvPr userDrawn="1">
            <p:ph sz="quarter" idx="24"/>
          </p:nvPr>
        </p:nvSpPr>
        <p:spPr>
          <a:xfrm>
            <a:off x="5562600" y="4724400"/>
            <a:ext cx="2971800" cy="1066800"/>
          </a:xfrm>
        </p:spPr>
        <p:txBody>
          <a:bodyPr>
            <a:noAutofit/>
          </a:bodyPr>
          <a:lstStyle>
            <a:lvl1pPr>
              <a:buNone/>
              <a:defRPr sz="1100">
                <a:solidFill>
                  <a:srgbClr val="FFFFF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25"/>
          </p:nvPr>
        </p:nvSpPr>
        <p:spPr>
          <a:xfrm>
            <a:off x="533400" y="1397000"/>
            <a:ext cx="1905000" cy="508000"/>
          </a:xfrm>
          <a:solidFill>
            <a:srgbClr val="CED7DD"/>
          </a:solidFill>
        </p:spPr>
        <p:txBody>
          <a:bodyPr anchor="ctr">
            <a:normAutofit/>
          </a:bodyPr>
          <a:lstStyle>
            <a:lvl1pPr algn="ctr">
              <a:buNone/>
              <a:defRPr sz="1400">
                <a:solidFill>
                  <a:srgbClr val="343E46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26"/>
          </p:nvPr>
        </p:nvSpPr>
        <p:spPr>
          <a:xfrm>
            <a:off x="2590800" y="1397000"/>
            <a:ext cx="2057400" cy="508000"/>
          </a:xfrm>
          <a:solidFill>
            <a:srgbClr val="CED7DD"/>
          </a:solidFill>
        </p:spPr>
        <p:txBody>
          <a:bodyPr anchor="ctr">
            <a:normAutofit/>
          </a:bodyPr>
          <a:lstStyle>
            <a:lvl1pPr algn="ctr">
              <a:buNone/>
              <a:defRPr sz="1400">
                <a:solidFill>
                  <a:srgbClr val="343E46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32" name="Text Placeholder 25"/>
          <p:cNvSpPr>
            <a:spLocks noGrp="1"/>
          </p:cNvSpPr>
          <p:nvPr>
            <p:ph type="body" sz="quarter" idx="27"/>
          </p:nvPr>
        </p:nvSpPr>
        <p:spPr>
          <a:xfrm>
            <a:off x="4724400" y="1397000"/>
            <a:ext cx="1524000" cy="508000"/>
          </a:xfrm>
          <a:solidFill>
            <a:srgbClr val="CED7DD"/>
          </a:solidFill>
        </p:spPr>
        <p:txBody>
          <a:bodyPr anchor="ctr">
            <a:normAutofit/>
          </a:bodyPr>
          <a:lstStyle>
            <a:lvl1pPr algn="ctr">
              <a:buNone/>
              <a:defRPr sz="1400">
                <a:solidFill>
                  <a:srgbClr val="343E46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34" name="Text Placeholder 25"/>
          <p:cNvSpPr>
            <a:spLocks noGrp="1"/>
          </p:cNvSpPr>
          <p:nvPr>
            <p:ph type="body" sz="quarter" idx="28"/>
          </p:nvPr>
        </p:nvSpPr>
        <p:spPr>
          <a:xfrm>
            <a:off x="6400800" y="1397000"/>
            <a:ext cx="1828800" cy="508000"/>
          </a:xfrm>
          <a:solidFill>
            <a:srgbClr val="CED7DD"/>
          </a:solidFill>
        </p:spPr>
        <p:txBody>
          <a:bodyPr anchor="ctr">
            <a:normAutofit/>
          </a:bodyPr>
          <a:lstStyle>
            <a:lvl1pPr algn="ctr">
              <a:buNone/>
              <a:defRPr sz="1400">
                <a:solidFill>
                  <a:srgbClr val="343E46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2" name="TextBox 21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82113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533400" y="1905000"/>
            <a:ext cx="2362200" cy="41148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FFFFF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2" name="Content Placeholder 38"/>
          <p:cNvSpPr>
            <a:spLocks noGrp="1"/>
          </p:cNvSpPr>
          <p:nvPr>
            <p:ph sz="quarter" idx="39"/>
          </p:nvPr>
        </p:nvSpPr>
        <p:spPr>
          <a:xfrm>
            <a:off x="533400" y="1397000"/>
            <a:ext cx="2103120" cy="381000"/>
          </a:xfr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7" name="Content Placeholder 38"/>
          <p:cNvSpPr>
            <a:spLocks noGrp="1"/>
          </p:cNvSpPr>
          <p:nvPr>
            <p:ph sz="quarter" idx="40"/>
          </p:nvPr>
        </p:nvSpPr>
        <p:spPr>
          <a:xfrm>
            <a:off x="3352800" y="1397000"/>
            <a:ext cx="2133600" cy="381000"/>
          </a:xfr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8" name="Content Placeholder 38"/>
          <p:cNvSpPr>
            <a:spLocks noGrp="1"/>
          </p:cNvSpPr>
          <p:nvPr>
            <p:ph sz="quarter" idx="41"/>
          </p:nvPr>
        </p:nvSpPr>
        <p:spPr>
          <a:xfrm>
            <a:off x="6248400" y="1397000"/>
            <a:ext cx="2133600" cy="381000"/>
          </a:xfr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42"/>
          </p:nvPr>
        </p:nvSpPr>
        <p:spPr>
          <a:xfrm>
            <a:off x="3352800" y="1905000"/>
            <a:ext cx="2362200" cy="41148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FFFFF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43"/>
          </p:nvPr>
        </p:nvSpPr>
        <p:spPr>
          <a:xfrm>
            <a:off x="6248400" y="1905000"/>
            <a:ext cx="2362200" cy="41148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FFFFF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23665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4200"/>
            <a:ext cx="8077200" cy="563563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006600"/>
            <a:ext cx="3654357" cy="39370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FFFFF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4"/>
          </p:nvPr>
        </p:nvSpPr>
        <p:spPr>
          <a:xfrm>
            <a:off x="4800600" y="2006600"/>
            <a:ext cx="3733800" cy="39624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FFFFF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19" name="Content Placeholder 38"/>
          <p:cNvSpPr>
            <a:spLocks noGrp="1"/>
          </p:cNvSpPr>
          <p:nvPr>
            <p:ph sz="quarter" idx="39"/>
          </p:nvPr>
        </p:nvSpPr>
        <p:spPr>
          <a:xfrm>
            <a:off x="609600" y="1397000"/>
            <a:ext cx="2819400" cy="381000"/>
          </a:xfr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4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4" name="Content Placeholder 38"/>
          <p:cNvSpPr>
            <a:spLocks noGrp="1"/>
          </p:cNvSpPr>
          <p:nvPr>
            <p:ph sz="quarter" idx="40"/>
          </p:nvPr>
        </p:nvSpPr>
        <p:spPr>
          <a:xfrm>
            <a:off x="4800600" y="1397000"/>
            <a:ext cx="2819400" cy="381000"/>
          </a:xfr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4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50657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se Stud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84200"/>
            <a:ext cx="8229600" cy="56356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7200" y="1320800"/>
            <a:ext cx="8229600" cy="685800"/>
          </a:xfrm>
        </p:spPr>
        <p:txBody>
          <a:bodyPr>
            <a:noAutofit/>
          </a:bodyPr>
          <a:lstStyle>
            <a:lvl1pPr>
              <a:buNone/>
              <a:defRPr sz="1200">
                <a:solidFill>
                  <a:srgbClr val="FFFFF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533400" y="2387600"/>
            <a:ext cx="4419600" cy="3276600"/>
          </a:xfrm>
          <a:ln w="38100">
            <a:solidFill>
              <a:schemeClr val="bg1"/>
            </a:solidFill>
            <a:miter lim="800000"/>
          </a:ln>
          <a:effectLst/>
        </p:spPr>
        <p:txBody>
          <a:bodyPr>
            <a:norm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endParaRPr lang="en-JM"/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5257800" y="5054600"/>
            <a:ext cx="3429000" cy="609600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innerShdw blurRad="114300">
              <a:schemeClr val="bg1"/>
            </a:innerShdw>
          </a:effectLst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E494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5257800" y="3225800"/>
            <a:ext cx="3429000" cy="1625600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innerShdw blurRad="114300">
              <a:schemeClr val="bg1"/>
            </a:innerShdw>
          </a:effectLst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E494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5257800" y="2311400"/>
            <a:ext cx="3429000" cy="609600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innerShdw blurRad="114300">
              <a:schemeClr val="bg1"/>
            </a:innerShdw>
          </a:effectLst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E494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27145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and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1397000"/>
            <a:ext cx="9144000" cy="37592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JM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84200"/>
            <a:ext cx="7620000" cy="56356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304800" y="5359400"/>
            <a:ext cx="8534400" cy="711200"/>
          </a:xfrm>
        </p:spPr>
        <p:txBody>
          <a:bodyPr>
            <a:normAutofit/>
          </a:bodyPr>
          <a:lstStyle>
            <a:lvl1pPr>
              <a:buClr>
                <a:srgbClr val="0FCED3"/>
              </a:buClr>
              <a:buFontTx/>
              <a:buNone/>
              <a:defRPr sz="1100">
                <a:solidFill>
                  <a:schemeClr val="bg1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04335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jec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1498600"/>
            <a:ext cx="5181600" cy="4368800"/>
          </a:xfrm>
          <a:effectLst/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JM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84200"/>
            <a:ext cx="7620000" cy="56356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11" name="Content Placeholder 38"/>
          <p:cNvSpPr>
            <a:spLocks noGrp="1"/>
          </p:cNvSpPr>
          <p:nvPr>
            <p:ph sz="quarter" idx="37"/>
          </p:nvPr>
        </p:nvSpPr>
        <p:spPr>
          <a:xfrm>
            <a:off x="5410200" y="1998472"/>
            <a:ext cx="2971800" cy="414528"/>
          </a:xfr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4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0" name="Content Placeholder 38"/>
          <p:cNvSpPr>
            <a:spLocks noGrp="1"/>
          </p:cNvSpPr>
          <p:nvPr>
            <p:ph sz="quarter" idx="36"/>
          </p:nvPr>
        </p:nvSpPr>
        <p:spPr>
          <a:xfrm>
            <a:off x="5410200" y="1524000"/>
            <a:ext cx="2438400" cy="482600"/>
          </a:xfrm>
          <a:solidFill>
            <a:srgbClr val="CED7DD"/>
          </a:solidFill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400" b="0">
                <a:solidFill>
                  <a:srgbClr val="3E484F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5410200" y="2819400"/>
            <a:ext cx="3429000" cy="609600"/>
          </a:xfrm>
          <a:solidFill>
            <a:schemeClr val="bg1">
              <a:lumMod val="95000"/>
            </a:schemeClr>
          </a:solidFill>
          <a:ln>
            <a:solidFill>
              <a:srgbClr val="CED7DD"/>
            </a:solidFill>
          </a:ln>
          <a:effectLst>
            <a:innerShdw blurRad="114300">
              <a:schemeClr val="bg1"/>
            </a:innerShdw>
          </a:effectLst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41"/>
          </p:nvPr>
        </p:nvSpPr>
        <p:spPr>
          <a:xfrm>
            <a:off x="5410200" y="3632200"/>
            <a:ext cx="3429000" cy="1524000"/>
          </a:xfrm>
          <a:solidFill>
            <a:schemeClr val="bg1">
              <a:lumMod val="95000"/>
            </a:schemeClr>
          </a:solidFill>
          <a:ln>
            <a:solidFill>
              <a:srgbClr val="CED7DD"/>
            </a:solidFill>
          </a:ln>
          <a:effectLst>
            <a:innerShdw blurRad="114300">
              <a:schemeClr val="bg1"/>
            </a:innerShdw>
          </a:effectLst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42"/>
          </p:nvPr>
        </p:nvSpPr>
        <p:spPr>
          <a:xfrm>
            <a:off x="5410200" y="5257800"/>
            <a:ext cx="3429000" cy="609600"/>
          </a:xfrm>
          <a:solidFill>
            <a:schemeClr val="bg1">
              <a:lumMod val="95000"/>
            </a:schemeClr>
          </a:solidFill>
          <a:ln>
            <a:solidFill>
              <a:srgbClr val="CED7DD"/>
            </a:solidFill>
          </a:ln>
          <a:effectLst>
            <a:innerShdw blurRad="114300">
              <a:schemeClr val="bg1"/>
            </a:innerShdw>
          </a:effectLst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35585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84200"/>
            <a:ext cx="8229600" cy="56356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10" name="Table Placeholder 9"/>
          <p:cNvSpPr>
            <a:spLocks noGrp="1"/>
          </p:cNvSpPr>
          <p:nvPr>
            <p:ph type="tbl" sz="quarter" idx="13"/>
          </p:nvPr>
        </p:nvSpPr>
        <p:spPr>
          <a:xfrm>
            <a:off x="533400" y="2159000"/>
            <a:ext cx="7848600" cy="3048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JM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57200" y="1447800"/>
            <a:ext cx="8229600" cy="381000"/>
          </a:xfrm>
        </p:spPr>
        <p:txBody>
          <a:bodyPr>
            <a:noAutofit/>
          </a:bodyPr>
          <a:lstStyle>
            <a:lvl1pPr algn="l">
              <a:buNone/>
              <a:defRPr sz="1400" b="0">
                <a:latin typeface="Helvetica Neue Bold Condensed"/>
                <a:cs typeface="Helvetica Neue Bold Condensed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endParaRPr lang="en-JM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533400" y="5359400"/>
            <a:ext cx="7924800" cy="609600"/>
          </a:xfrm>
        </p:spPr>
        <p:txBody>
          <a:bodyPr>
            <a:noAutofit/>
          </a:bodyPr>
          <a:lstStyle>
            <a:lvl1pPr>
              <a:buNone/>
              <a:defRPr sz="1100">
                <a:latin typeface="Helvetica Neue Medium"/>
                <a:cs typeface="Helvetica Neue Medium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18296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Are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21" name="Text Placeholder 20"/>
          <p:cNvSpPr>
            <a:spLocks noGrp="1"/>
          </p:cNvSpPr>
          <p:nvPr userDrawn="1">
            <p:ph type="body" sz="quarter" idx="13"/>
          </p:nvPr>
        </p:nvSpPr>
        <p:spPr>
          <a:xfrm>
            <a:off x="533400" y="2057400"/>
            <a:ext cx="3733800" cy="1493520"/>
          </a:xfrm>
        </p:spPr>
        <p:txBody>
          <a:bodyPr>
            <a:noAutofit/>
          </a:bodyPr>
          <a:lstStyle>
            <a:lvl1pPr>
              <a:buNone/>
              <a:defRPr sz="1100">
                <a:solidFill>
                  <a:srgbClr val="FFFFF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22" name="Text Placeholder 20"/>
          <p:cNvSpPr>
            <a:spLocks noGrp="1"/>
          </p:cNvSpPr>
          <p:nvPr userDrawn="1">
            <p:ph type="body" sz="quarter" idx="14"/>
          </p:nvPr>
        </p:nvSpPr>
        <p:spPr>
          <a:xfrm>
            <a:off x="4800600" y="2057400"/>
            <a:ext cx="3733800" cy="1493520"/>
          </a:xfrm>
        </p:spPr>
        <p:txBody>
          <a:bodyPr>
            <a:noAutofit/>
          </a:bodyPr>
          <a:lstStyle>
            <a:lvl1pPr>
              <a:buNone/>
              <a:defRPr sz="1100">
                <a:solidFill>
                  <a:srgbClr val="FFFFF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23" name="Text Placeholder 20"/>
          <p:cNvSpPr>
            <a:spLocks noGrp="1"/>
          </p:cNvSpPr>
          <p:nvPr userDrawn="1">
            <p:ph type="body" sz="quarter" idx="15"/>
          </p:nvPr>
        </p:nvSpPr>
        <p:spPr>
          <a:xfrm>
            <a:off x="533400" y="4495800"/>
            <a:ext cx="3733800" cy="1493520"/>
          </a:xfrm>
        </p:spPr>
        <p:txBody>
          <a:bodyPr>
            <a:noAutofit/>
          </a:bodyPr>
          <a:lstStyle>
            <a:lvl1pPr>
              <a:buNone/>
              <a:defRPr sz="1100">
                <a:solidFill>
                  <a:srgbClr val="FFFFF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24" name="Text Placeholder 20"/>
          <p:cNvSpPr>
            <a:spLocks noGrp="1"/>
          </p:cNvSpPr>
          <p:nvPr userDrawn="1">
            <p:ph type="body" sz="quarter" idx="16"/>
          </p:nvPr>
        </p:nvSpPr>
        <p:spPr>
          <a:xfrm>
            <a:off x="4800600" y="4495800"/>
            <a:ext cx="3733800" cy="1493520"/>
          </a:xfrm>
        </p:spPr>
        <p:txBody>
          <a:bodyPr>
            <a:noAutofit/>
          </a:bodyPr>
          <a:lstStyle>
            <a:lvl1pPr>
              <a:buNone/>
              <a:defRPr sz="1100">
                <a:solidFill>
                  <a:srgbClr val="FFFFF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26" name="Text Placeholder 25"/>
          <p:cNvSpPr>
            <a:spLocks noGrp="1"/>
          </p:cNvSpPr>
          <p:nvPr userDrawn="1">
            <p:ph type="body" sz="quarter" idx="17"/>
          </p:nvPr>
        </p:nvSpPr>
        <p:spPr>
          <a:xfrm>
            <a:off x="533400" y="1498599"/>
            <a:ext cx="2987040" cy="466725"/>
          </a:xfrm>
          <a:solidFill>
            <a:srgbClr val="E20177"/>
          </a:solidFill>
          <a:ln>
            <a:noFill/>
          </a:ln>
        </p:spPr>
        <p:txBody>
          <a:bodyPr>
            <a:noAutofit/>
          </a:bodyPr>
          <a:lstStyle>
            <a:lvl1pPr>
              <a:buNone/>
              <a:defRPr sz="14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>
              <a:defRPr sz="1600" b="1">
                <a:solidFill>
                  <a:srgbClr val="CC3399"/>
                </a:solidFill>
              </a:defRPr>
            </a:lvl2pPr>
            <a:lvl3pPr>
              <a:defRPr sz="1600" b="1">
                <a:solidFill>
                  <a:srgbClr val="CC3399"/>
                </a:solidFill>
              </a:defRPr>
            </a:lvl3pPr>
            <a:lvl4pPr>
              <a:defRPr sz="1600" b="1">
                <a:solidFill>
                  <a:srgbClr val="CC3399"/>
                </a:solidFill>
              </a:defRPr>
            </a:lvl4pPr>
            <a:lvl5pPr>
              <a:defRPr sz="1600" b="1">
                <a:solidFill>
                  <a:srgbClr val="CC3399"/>
                </a:solidFill>
              </a:defRPr>
            </a:lvl5pPr>
          </a:lstStyle>
          <a:p>
            <a:pPr lvl="0"/>
            <a:endParaRPr lang="en-JM" dirty="0"/>
          </a:p>
        </p:txBody>
      </p:sp>
      <p:sp>
        <p:nvSpPr>
          <p:cNvPr id="27" name="Text Placeholder 25"/>
          <p:cNvSpPr>
            <a:spLocks noGrp="1"/>
          </p:cNvSpPr>
          <p:nvPr userDrawn="1">
            <p:ph type="body" sz="quarter" idx="18"/>
          </p:nvPr>
        </p:nvSpPr>
        <p:spPr>
          <a:xfrm>
            <a:off x="4800599" y="1498599"/>
            <a:ext cx="3080385" cy="466725"/>
          </a:xfrm>
          <a:solidFill>
            <a:srgbClr val="E20177"/>
          </a:solidFill>
          <a:ln>
            <a:noFill/>
          </a:ln>
        </p:spPr>
        <p:txBody>
          <a:bodyPr>
            <a:noAutofit/>
          </a:bodyPr>
          <a:lstStyle>
            <a:lvl1pPr>
              <a:buNone/>
              <a:defRPr sz="14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>
              <a:defRPr sz="1600" b="1">
                <a:solidFill>
                  <a:srgbClr val="CC3399"/>
                </a:solidFill>
              </a:defRPr>
            </a:lvl2pPr>
            <a:lvl3pPr>
              <a:defRPr sz="1600" b="1">
                <a:solidFill>
                  <a:srgbClr val="CC3399"/>
                </a:solidFill>
              </a:defRPr>
            </a:lvl3pPr>
            <a:lvl4pPr>
              <a:defRPr sz="1600" b="1">
                <a:solidFill>
                  <a:srgbClr val="CC3399"/>
                </a:solidFill>
              </a:defRPr>
            </a:lvl4pPr>
            <a:lvl5pPr>
              <a:defRPr sz="1600" b="1">
                <a:solidFill>
                  <a:srgbClr val="CC3399"/>
                </a:solidFill>
              </a:defRPr>
            </a:lvl5pPr>
          </a:lstStyle>
          <a:p>
            <a:pPr lvl="0"/>
            <a:endParaRPr lang="en-JM" dirty="0"/>
          </a:p>
        </p:txBody>
      </p:sp>
      <p:sp>
        <p:nvSpPr>
          <p:cNvPr id="29" name="Text Placeholder 25"/>
          <p:cNvSpPr>
            <a:spLocks noGrp="1"/>
          </p:cNvSpPr>
          <p:nvPr userDrawn="1">
            <p:ph type="body" sz="quarter" idx="20"/>
          </p:nvPr>
        </p:nvSpPr>
        <p:spPr>
          <a:xfrm>
            <a:off x="533400" y="3962399"/>
            <a:ext cx="3173730" cy="466725"/>
          </a:xfrm>
          <a:solidFill>
            <a:srgbClr val="E20177"/>
          </a:solidFill>
          <a:ln>
            <a:noFill/>
          </a:ln>
        </p:spPr>
        <p:txBody>
          <a:bodyPr>
            <a:noAutofit/>
          </a:bodyPr>
          <a:lstStyle>
            <a:lvl1pPr>
              <a:buNone/>
              <a:defRPr sz="14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>
              <a:defRPr sz="1600" b="1">
                <a:solidFill>
                  <a:srgbClr val="CC3399"/>
                </a:solidFill>
              </a:defRPr>
            </a:lvl2pPr>
            <a:lvl3pPr>
              <a:defRPr sz="1600" b="1">
                <a:solidFill>
                  <a:srgbClr val="CC3399"/>
                </a:solidFill>
              </a:defRPr>
            </a:lvl3pPr>
            <a:lvl4pPr>
              <a:defRPr sz="1600" b="1">
                <a:solidFill>
                  <a:srgbClr val="CC3399"/>
                </a:solidFill>
              </a:defRPr>
            </a:lvl4pPr>
            <a:lvl5pPr>
              <a:defRPr sz="1600" b="1">
                <a:solidFill>
                  <a:srgbClr val="CC3399"/>
                </a:solidFill>
              </a:defRPr>
            </a:lvl5pPr>
          </a:lstStyle>
          <a:p>
            <a:pPr lvl="0"/>
            <a:endParaRPr lang="en-JM" dirty="0"/>
          </a:p>
        </p:txBody>
      </p:sp>
      <p:sp>
        <p:nvSpPr>
          <p:cNvPr id="28" name="Text Placeholder 25"/>
          <p:cNvSpPr>
            <a:spLocks noGrp="1"/>
          </p:cNvSpPr>
          <p:nvPr userDrawn="1">
            <p:ph type="body" sz="quarter" idx="19"/>
          </p:nvPr>
        </p:nvSpPr>
        <p:spPr>
          <a:xfrm>
            <a:off x="4800599" y="3962399"/>
            <a:ext cx="3080385" cy="466725"/>
          </a:xfrm>
          <a:solidFill>
            <a:srgbClr val="E20177"/>
          </a:solidFill>
          <a:ln>
            <a:noFill/>
          </a:ln>
        </p:spPr>
        <p:txBody>
          <a:bodyPr>
            <a:noAutofit/>
          </a:bodyPr>
          <a:lstStyle>
            <a:lvl1pPr>
              <a:buNone/>
              <a:defRPr sz="14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>
              <a:defRPr sz="1600" b="1">
                <a:solidFill>
                  <a:srgbClr val="CC3399"/>
                </a:solidFill>
              </a:defRPr>
            </a:lvl2pPr>
            <a:lvl3pPr>
              <a:defRPr sz="1600" b="1">
                <a:solidFill>
                  <a:srgbClr val="CC3399"/>
                </a:solidFill>
              </a:defRPr>
            </a:lvl3pPr>
            <a:lvl4pPr>
              <a:defRPr sz="1600" b="1">
                <a:solidFill>
                  <a:srgbClr val="CC3399"/>
                </a:solidFill>
              </a:defRPr>
            </a:lvl4pPr>
            <a:lvl5pPr>
              <a:defRPr sz="1600" b="1">
                <a:solidFill>
                  <a:srgbClr val="CC3399"/>
                </a:solidFill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9978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33400" y="2159000"/>
            <a:ext cx="4343400" cy="3302000"/>
          </a:xfrm>
          <a:ln w="38100">
            <a:solidFill>
              <a:schemeClr val="bg1"/>
            </a:solidFill>
            <a:miter lim="800000"/>
          </a:ln>
          <a:effectLst/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JM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57200" y="1346200"/>
            <a:ext cx="8077200" cy="457200"/>
          </a:xfrm>
        </p:spPr>
        <p:txBody>
          <a:bodyPr>
            <a:noAutofit/>
          </a:bodyPr>
          <a:lstStyle>
            <a:lvl1pPr>
              <a:buNone/>
              <a:defRPr sz="1200">
                <a:solidFill>
                  <a:srgbClr val="FFFFF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6172200" y="2311400"/>
            <a:ext cx="2438400" cy="4064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FFFFF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6172200" y="2717800"/>
            <a:ext cx="2438400" cy="4064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FFFFF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6172200" y="3124200"/>
            <a:ext cx="2438400" cy="4064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FFFFF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172200" y="3530600"/>
            <a:ext cx="2438400" cy="4064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FFFFF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5867400" y="4241800"/>
            <a:ext cx="2743200" cy="4064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FFFFF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5867400" y="4648200"/>
            <a:ext cx="2743200" cy="4064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FFFFF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5105400" y="2311400"/>
            <a:ext cx="990600" cy="406400"/>
          </a:xfrm>
        </p:spPr>
        <p:txBody>
          <a:bodyPr>
            <a:normAutofit/>
          </a:bodyPr>
          <a:lstStyle>
            <a:lvl1pPr algn="r">
              <a:buNone/>
              <a:defRPr sz="110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5105400" y="2717800"/>
            <a:ext cx="990600" cy="406400"/>
          </a:xfrm>
        </p:spPr>
        <p:txBody>
          <a:bodyPr>
            <a:normAutofit/>
          </a:bodyPr>
          <a:lstStyle>
            <a:lvl1pPr algn="r">
              <a:buNone/>
              <a:defRPr sz="110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105400" y="3124200"/>
            <a:ext cx="990600" cy="406400"/>
          </a:xfrm>
        </p:spPr>
        <p:txBody>
          <a:bodyPr>
            <a:normAutofit/>
          </a:bodyPr>
          <a:lstStyle>
            <a:lvl1pPr algn="r">
              <a:buNone/>
              <a:defRPr sz="110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24"/>
          </p:nvPr>
        </p:nvSpPr>
        <p:spPr>
          <a:xfrm>
            <a:off x="5105400" y="3530600"/>
            <a:ext cx="990600" cy="406400"/>
          </a:xfrm>
        </p:spPr>
        <p:txBody>
          <a:bodyPr>
            <a:normAutofit/>
          </a:bodyPr>
          <a:lstStyle>
            <a:lvl1pPr algn="r">
              <a:buNone/>
              <a:defRPr sz="110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1" name="TextBox 20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90807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features-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-72571" y="-84667"/>
            <a:ext cx="9289142" cy="6988032"/>
          </a:xfrm>
          <a:prstGeom prst="rect">
            <a:avLst/>
          </a:prstGeom>
          <a:solidFill>
            <a:srgbClr val="3E484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1542965"/>
            <a:ext cx="1219200" cy="1222026"/>
          </a:xfrm>
          <a:prstGeom prst="ellipse">
            <a:avLst/>
          </a:prstGeom>
          <a:solidFill>
            <a:srgbClr val="3E484F"/>
          </a:solidFill>
          <a:ln w="57150" cmpd="sng">
            <a:solidFill>
              <a:srgbClr val="CED7DD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9" name="Text Placeholder 27"/>
          <p:cNvSpPr>
            <a:spLocks noGrp="1"/>
          </p:cNvSpPr>
          <p:nvPr>
            <p:ph type="body" sz="quarter" idx="19"/>
          </p:nvPr>
        </p:nvSpPr>
        <p:spPr>
          <a:xfrm>
            <a:off x="596900" y="2976253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Text Placeholder 12"/>
          <p:cNvSpPr>
            <a:spLocks noGrp="1"/>
          </p:cNvSpPr>
          <p:nvPr>
            <p:ph type="body" sz="quarter" idx="22" hasCustomPrompt="1"/>
          </p:nvPr>
        </p:nvSpPr>
        <p:spPr>
          <a:xfrm>
            <a:off x="2929467" y="1542965"/>
            <a:ext cx="1219200" cy="1222026"/>
          </a:xfrm>
          <a:prstGeom prst="ellipse">
            <a:avLst/>
          </a:prstGeom>
          <a:solidFill>
            <a:srgbClr val="3E484F"/>
          </a:solidFill>
          <a:ln w="57150" cmpd="sng">
            <a:solidFill>
              <a:srgbClr val="CED7DD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25" name="Text Placeholder 27"/>
          <p:cNvSpPr>
            <a:spLocks noGrp="1"/>
          </p:cNvSpPr>
          <p:nvPr>
            <p:ph type="body" sz="quarter" idx="23"/>
          </p:nvPr>
        </p:nvSpPr>
        <p:spPr>
          <a:xfrm>
            <a:off x="2688167" y="2976253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8" name="Text Placeholder 12"/>
          <p:cNvSpPr>
            <a:spLocks noGrp="1"/>
          </p:cNvSpPr>
          <p:nvPr>
            <p:ph type="body" sz="quarter" idx="26" hasCustomPrompt="1"/>
          </p:nvPr>
        </p:nvSpPr>
        <p:spPr>
          <a:xfrm>
            <a:off x="5020734" y="1542965"/>
            <a:ext cx="1219200" cy="1222026"/>
          </a:xfrm>
          <a:prstGeom prst="ellipse">
            <a:avLst/>
          </a:prstGeom>
          <a:solidFill>
            <a:srgbClr val="3E484F"/>
          </a:solidFill>
          <a:ln w="57150" cmpd="sng">
            <a:solidFill>
              <a:srgbClr val="CED7DD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29" name="Text Placeholder 27"/>
          <p:cNvSpPr>
            <a:spLocks noGrp="1"/>
          </p:cNvSpPr>
          <p:nvPr>
            <p:ph type="body" sz="quarter" idx="27"/>
          </p:nvPr>
        </p:nvSpPr>
        <p:spPr>
          <a:xfrm>
            <a:off x="4779434" y="2976253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Text Placeholder 12"/>
          <p:cNvSpPr>
            <a:spLocks noGrp="1"/>
          </p:cNvSpPr>
          <p:nvPr>
            <p:ph type="body" sz="quarter" idx="30" hasCustomPrompt="1"/>
          </p:nvPr>
        </p:nvSpPr>
        <p:spPr>
          <a:xfrm>
            <a:off x="7112000" y="1542965"/>
            <a:ext cx="1219200" cy="1222026"/>
          </a:xfrm>
          <a:prstGeom prst="ellipse">
            <a:avLst/>
          </a:prstGeom>
          <a:solidFill>
            <a:srgbClr val="3E484F"/>
          </a:solidFill>
          <a:ln w="57150" cmpd="sng">
            <a:solidFill>
              <a:srgbClr val="CED7DD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33" name="Text Placeholder 27"/>
          <p:cNvSpPr>
            <a:spLocks noGrp="1"/>
          </p:cNvSpPr>
          <p:nvPr>
            <p:ph type="body" sz="quarter" idx="31"/>
          </p:nvPr>
        </p:nvSpPr>
        <p:spPr>
          <a:xfrm>
            <a:off x="6870700" y="2976253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6" name="Text Placeholder 12"/>
          <p:cNvSpPr>
            <a:spLocks noGrp="1"/>
          </p:cNvSpPr>
          <p:nvPr>
            <p:ph type="body" sz="quarter" idx="32" hasCustomPrompt="1"/>
          </p:nvPr>
        </p:nvSpPr>
        <p:spPr>
          <a:xfrm>
            <a:off x="838200" y="4302819"/>
            <a:ext cx="1219200" cy="1222026"/>
          </a:xfrm>
          <a:prstGeom prst="ellipse">
            <a:avLst/>
          </a:prstGeom>
          <a:solidFill>
            <a:srgbClr val="3E484F"/>
          </a:solidFill>
          <a:ln w="57150" cmpd="sng">
            <a:solidFill>
              <a:srgbClr val="CED7DD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37" name="Text Placeholder 27"/>
          <p:cNvSpPr>
            <a:spLocks noGrp="1"/>
          </p:cNvSpPr>
          <p:nvPr>
            <p:ph type="body" sz="quarter" idx="33"/>
          </p:nvPr>
        </p:nvSpPr>
        <p:spPr>
          <a:xfrm>
            <a:off x="596900" y="5736107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8" name="Text Placeholder 12"/>
          <p:cNvSpPr>
            <a:spLocks noGrp="1"/>
          </p:cNvSpPr>
          <p:nvPr>
            <p:ph type="body" sz="quarter" idx="34" hasCustomPrompt="1"/>
          </p:nvPr>
        </p:nvSpPr>
        <p:spPr>
          <a:xfrm>
            <a:off x="2929467" y="4302819"/>
            <a:ext cx="1219200" cy="1222026"/>
          </a:xfrm>
          <a:prstGeom prst="ellipse">
            <a:avLst/>
          </a:prstGeom>
          <a:solidFill>
            <a:srgbClr val="3E484F"/>
          </a:solidFill>
          <a:ln w="57150" cmpd="sng">
            <a:solidFill>
              <a:srgbClr val="CED7DD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39" name="Text Placeholder 27"/>
          <p:cNvSpPr>
            <a:spLocks noGrp="1"/>
          </p:cNvSpPr>
          <p:nvPr>
            <p:ph type="body" sz="quarter" idx="35"/>
          </p:nvPr>
        </p:nvSpPr>
        <p:spPr>
          <a:xfrm>
            <a:off x="2688167" y="5736107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0" name="Text Placeholder 12"/>
          <p:cNvSpPr>
            <a:spLocks noGrp="1"/>
          </p:cNvSpPr>
          <p:nvPr>
            <p:ph type="body" sz="quarter" idx="36" hasCustomPrompt="1"/>
          </p:nvPr>
        </p:nvSpPr>
        <p:spPr>
          <a:xfrm>
            <a:off x="5020734" y="4302819"/>
            <a:ext cx="1219200" cy="1222026"/>
          </a:xfrm>
          <a:prstGeom prst="ellipse">
            <a:avLst/>
          </a:prstGeom>
          <a:solidFill>
            <a:srgbClr val="3E484F"/>
          </a:solidFill>
          <a:ln w="57150" cmpd="sng">
            <a:solidFill>
              <a:srgbClr val="CED7DD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41" name="Text Placeholder 27"/>
          <p:cNvSpPr>
            <a:spLocks noGrp="1"/>
          </p:cNvSpPr>
          <p:nvPr>
            <p:ph type="body" sz="quarter" idx="37"/>
          </p:nvPr>
        </p:nvSpPr>
        <p:spPr>
          <a:xfrm>
            <a:off x="4779434" y="5736107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2" name="Text Placeholder 12"/>
          <p:cNvSpPr>
            <a:spLocks noGrp="1"/>
          </p:cNvSpPr>
          <p:nvPr>
            <p:ph type="body" sz="quarter" idx="38" hasCustomPrompt="1"/>
          </p:nvPr>
        </p:nvSpPr>
        <p:spPr>
          <a:xfrm>
            <a:off x="7112000" y="4302819"/>
            <a:ext cx="1219200" cy="1222026"/>
          </a:xfrm>
          <a:prstGeom prst="ellipse">
            <a:avLst/>
          </a:prstGeom>
          <a:solidFill>
            <a:srgbClr val="3E484F"/>
          </a:solidFill>
          <a:ln w="57150" cmpd="sng">
            <a:solidFill>
              <a:srgbClr val="CED7DD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43" name="Text Placeholder 27"/>
          <p:cNvSpPr>
            <a:spLocks noGrp="1"/>
          </p:cNvSpPr>
          <p:nvPr>
            <p:ph type="body" sz="quarter" idx="39"/>
          </p:nvPr>
        </p:nvSpPr>
        <p:spPr>
          <a:xfrm>
            <a:off x="6870700" y="5736107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753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features-lightgrey-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-72571" y="-84667"/>
            <a:ext cx="9289142" cy="6988032"/>
          </a:xfrm>
          <a:prstGeom prst="rect">
            <a:avLst/>
          </a:prstGeom>
          <a:gradFill flip="none" rotWithShape="1">
            <a:gsLst>
              <a:gs pos="0">
                <a:srgbClr val="CED7DD"/>
              </a:gs>
              <a:gs pos="49000">
                <a:srgbClr val="FFFFFF"/>
              </a:gs>
              <a:gs pos="100000">
                <a:srgbClr val="CED7DD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ED7DD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E494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819279" y="1524000"/>
            <a:ext cx="1257042" cy="1259956"/>
          </a:xfrm>
          <a:prstGeom prst="ellipse">
            <a:avLst/>
          </a:prstGeom>
          <a:solidFill>
            <a:schemeClr val="bg1"/>
          </a:solidFill>
          <a:ln w="57150" cmpd="sng">
            <a:solidFill>
              <a:srgbClr val="3E494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rgbClr val="3E494F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9" name="Text Placeholder 27"/>
          <p:cNvSpPr>
            <a:spLocks noGrp="1"/>
          </p:cNvSpPr>
          <p:nvPr>
            <p:ph type="body" sz="quarter" idx="19"/>
          </p:nvPr>
        </p:nvSpPr>
        <p:spPr>
          <a:xfrm>
            <a:off x="596900" y="2976253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9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Text Placeholder 12"/>
          <p:cNvSpPr>
            <a:spLocks noGrp="1"/>
          </p:cNvSpPr>
          <p:nvPr>
            <p:ph type="body" sz="quarter" idx="22" hasCustomPrompt="1"/>
          </p:nvPr>
        </p:nvSpPr>
        <p:spPr>
          <a:xfrm>
            <a:off x="2910546" y="1524000"/>
            <a:ext cx="1257042" cy="1259956"/>
          </a:xfrm>
          <a:prstGeom prst="ellipse">
            <a:avLst/>
          </a:prstGeom>
          <a:solidFill>
            <a:schemeClr val="bg1"/>
          </a:solidFill>
          <a:ln w="57150" cmpd="sng">
            <a:solidFill>
              <a:srgbClr val="3E494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rgbClr val="3E494F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25" name="Text Placeholder 27"/>
          <p:cNvSpPr>
            <a:spLocks noGrp="1"/>
          </p:cNvSpPr>
          <p:nvPr>
            <p:ph type="body" sz="quarter" idx="23"/>
          </p:nvPr>
        </p:nvSpPr>
        <p:spPr>
          <a:xfrm>
            <a:off x="2688167" y="2976253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9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8" name="Text Placeholder 12"/>
          <p:cNvSpPr>
            <a:spLocks noGrp="1"/>
          </p:cNvSpPr>
          <p:nvPr>
            <p:ph type="body" sz="quarter" idx="26" hasCustomPrompt="1"/>
          </p:nvPr>
        </p:nvSpPr>
        <p:spPr>
          <a:xfrm>
            <a:off x="5001813" y="1524000"/>
            <a:ext cx="1257042" cy="1259956"/>
          </a:xfrm>
          <a:prstGeom prst="ellipse">
            <a:avLst/>
          </a:prstGeom>
          <a:solidFill>
            <a:schemeClr val="bg1"/>
          </a:solidFill>
          <a:ln w="57150" cmpd="sng">
            <a:solidFill>
              <a:srgbClr val="3E494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rgbClr val="3E494F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29" name="Text Placeholder 27"/>
          <p:cNvSpPr>
            <a:spLocks noGrp="1"/>
          </p:cNvSpPr>
          <p:nvPr>
            <p:ph type="body" sz="quarter" idx="27"/>
          </p:nvPr>
        </p:nvSpPr>
        <p:spPr>
          <a:xfrm>
            <a:off x="4779434" y="2976253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9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Text Placeholder 12"/>
          <p:cNvSpPr>
            <a:spLocks noGrp="1"/>
          </p:cNvSpPr>
          <p:nvPr>
            <p:ph type="body" sz="quarter" idx="30" hasCustomPrompt="1"/>
          </p:nvPr>
        </p:nvSpPr>
        <p:spPr>
          <a:xfrm>
            <a:off x="7093079" y="1524000"/>
            <a:ext cx="1257042" cy="1259956"/>
          </a:xfrm>
          <a:prstGeom prst="ellipse">
            <a:avLst/>
          </a:prstGeom>
          <a:solidFill>
            <a:schemeClr val="bg1"/>
          </a:solidFill>
          <a:ln w="57150" cmpd="sng">
            <a:solidFill>
              <a:srgbClr val="3E494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rgbClr val="3E494F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33" name="Text Placeholder 27"/>
          <p:cNvSpPr>
            <a:spLocks noGrp="1"/>
          </p:cNvSpPr>
          <p:nvPr>
            <p:ph type="body" sz="quarter" idx="31"/>
          </p:nvPr>
        </p:nvSpPr>
        <p:spPr>
          <a:xfrm>
            <a:off x="6870700" y="2976253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9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6" name="Text Placeholder 12"/>
          <p:cNvSpPr>
            <a:spLocks noGrp="1"/>
          </p:cNvSpPr>
          <p:nvPr>
            <p:ph type="body" sz="quarter" idx="32" hasCustomPrompt="1"/>
          </p:nvPr>
        </p:nvSpPr>
        <p:spPr>
          <a:xfrm>
            <a:off x="819279" y="4283854"/>
            <a:ext cx="1257042" cy="1259956"/>
          </a:xfrm>
          <a:prstGeom prst="ellipse">
            <a:avLst/>
          </a:prstGeom>
          <a:solidFill>
            <a:schemeClr val="bg1"/>
          </a:solidFill>
          <a:ln w="57150" cmpd="sng">
            <a:solidFill>
              <a:srgbClr val="3E494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rgbClr val="3E494F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37" name="Text Placeholder 27"/>
          <p:cNvSpPr>
            <a:spLocks noGrp="1"/>
          </p:cNvSpPr>
          <p:nvPr>
            <p:ph type="body" sz="quarter" idx="33"/>
          </p:nvPr>
        </p:nvSpPr>
        <p:spPr>
          <a:xfrm>
            <a:off x="596900" y="5736107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9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8" name="Text Placeholder 12"/>
          <p:cNvSpPr>
            <a:spLocks noGrp="1"/>
          </p:cNvSpPr>
          <p:nvPr>
            <p:ph type="body" sz="quarter" idx="34" hasCustomPrompt="1"/>
          </p:nvPr>
        </p:nvSpPr>
        <p:spPr>
          <a:xfrm>
            <a:off x="2910546" y="4283854"/>
            <a:ext cx="1257042" cy="1259956"/>
          </a:xfrm>
          <a:prstGeom prst="ellipse">
            <a:avLst/>
          </a:prstGeom>
          <a:solidFill>
            <a:schemeClr val="bg1"/>
          </a:solidFill>
          <a:ln w="57150" cmpd="sng">
            <a:solidFill>
              <a:srgbClr val="3E494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rgbClr val="3E494F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39" name="Text Placeholder 27"/>
          <p:cNvSpPr>
            <a:spLocks noGrp="1"/>
          </p:cNvSpPr>
          <p:nvPr>
            <p:ph type="body" sz="quarter" idx="35"/>
          </p:nvPr>
        </p:nvSpPr>
        <p:spPr>
          <a:xfrm>
            <a:off x="2688167" y="5736107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9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0" name="Text Placeholder 12"/>
          <p:cNvSpPr>
            <a:spLocks noGrp="1"/>
          </p:cNvSpPr>
          <p:nvPr>
            <p:ph type="body" sz="quarter" idx="36" hasCustomPrompt="1"/>
          </p:nvPr>
        </p:nvSpPr>
        <p:spPr>
          <a:xfrm>
            <a:off x="5001813" y="4283854"/>
            <a:ext cx="1257042" cy="1259956"/>
          </a:xfrm>
          <a:prstGeom prst="ellipse">
            <a:avLst/>
          </a:prstGeom>
          <a:solidFill>
            <a:schemeClr val="bg1"/>
          </a:solidFill>
          <a:ln w="57150" cmpd="sng">
            <a:solidFill>
              <a:srgbClr val="3E494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rgbClr val="3E494F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41" name="Text Placeholder 27"/>
          <p:cNvSpPr>
            <a:spLocks noGrp="1"/>
          </p:cNvSpPr>
          <p:nvPr>
            <p:ph type="body" sz="quarter" idx="37"/>
          </p:nvPr>
        </p:nvSpPr>
        <p:spPr>
          <a:xfrm>
            <a:off x="4779434" y="5736107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9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2" name="Text Placeholder 12"/>
          <p:cNvSpPr>
            <a:spLocks noGrp="1"/>
          </p:cNvSpPr>
          <p:nvPr>
            <p:ph type="body" sz="quarter" idx="38" hasCustomPrompt="1"/>
          </p:nvPr>
        </p:nvSpPr>
        <p:spPr>
          <a:xfrm>
            <a:off x="7093079" y="4283854"/>
            <a:ext cx="1257042" cy="1259956"/>
          </a:xfrm>
          <a:prstGeom prst="ellipse">
            <a:avLst/>
          </a:prstGeom>
          <a:solidFill>
            <a:schemeClr val="bg1"/>
          </a:solidFill>
          <a:ln w="57150" cmpd="sng">
            <a:solidFill>
              <a:srgbClr val="3E494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rgbClr val="3E494F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43" name="Text Placeholder 27"/>
          <p:cNvSpPr>
            <a:spLocks noGrp="1"/>
          </p:cNvSpPr>
          <p:nvPr>
            <p:ph type="body" sz="quarter" idx="39"/>
          </p:nvPr>
        </p:nvSpPr>
        <p:spPr>
          <a:xfrm>
            <a:off x="6870700" y="5736107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9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219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features-light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-72571" y="-84667"/>
            <a:ext cx="9289142" cy="6988032"/>
          </a:xfrm>
          <a:prstGeom prst="rect">
            <a:avLst/>
          </a:prstGeom>
          <a:solidFill>
            <a:srgbClr val="CED7DD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ED7DD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E494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1542965"/>
            <a:ext cx="1219200" cy="1222026"/>
          </a:xfrm>
          <a:prstGeom prst="ellipse">
            <a:avLst/>
          </a:prstGeom>
          <a:solidFill>
            <a:schemeClr val="bg1"/>
          </a:solidFill>
          <a:ln w="57150" cmpd="sng">
            <a:solidFill>
              <a:srgbClr val="3E494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rgbClr val="3E494F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9" name="Text Placeholder 27"/>
          <p:cNvSpPr>
            <a:spLocks noGrp="1"/>
          </p:cNvSpPr>
          <p:nvPr>
            <p:ph type="body" sz="quarter" idx="19"/>
          </p:nvPr>
        </p:nvSpPr>
        <p:spPr>
          <a:xfrm>
            <a:off x="596900" y="2976253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9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Text Placeholder 12"/>
          <p:cNvSpPr>
            <a:spLocks noGrp="1"/>
          </p:cNvSpPr>
          <p:nvPr>
            <p:ph type="body" sz="quarter" idx="22" hasCustomPrompt="1"/>
          </p:nvPr>
        </p:nvSpPr>
        <p:spPr>
          <a:xfrm>
            <a:off x="2929467" y="1542965"/>
            <a:ext cx="1219200" cy="1222026"/>
          </a:xfrm>
          <a:prstGeom prst="ellipse">
            <a:avLst/>
          </a:prstGeom>
          <a:solidFill>
            <a:schemeClr val="bg1"/>
          </a:solidFill>
          <a:ln w="57150" cmpd="sng">
            <a:solidFill>
              <a:srgbClr val="3E494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rgbClr val="3E494F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25" name="Text Placeholder 27"/>
          <p:cNvSpPr>
            <a:spLocks noGrp="1"/>
          </p:cNvSpPr>
          <p:nvPr>
            <p:ph type="body" sz="quarter" idx="23"/>
          </p:nvPr>
        </p:nvSpPr>
        <p:spPr>
          <a:xfrm>
            <a:off x="2688167" y="2976253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9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8" name="Text Placeholder 12"/>
          <p:cNvSpPr>
            <a:spLocks noGrp="1"/>
          </p:cNvSpPr>
          <p:nvPr>
            <p:ph type="body" sz="quarter" idx="26" hasCustomPrompt="1"/>
          </p:nvPr>
        </p:nvSpPr>
        <p:spPr>
          <a:xfrm>
            <a:off x="5020734" y="1542965"/>
            <a:ext cx="1219200" cy="1222026"/>
          </a:xfrm>
          <a:prstGeom prst="ellipse">
            <a:avLst/>
          </a:prstGeom>
          <a:solidFill>
            <a:schemeClr val="bg1"/>
          </a:solidFill>
          <a:ln w="57150" cmpd="sng">
            <a:solidFill>
              <a:srgbClr val="3E494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rgbClr val="3E494F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29" name="Text Placeholder 27"/>
          <p:cNvSpPr>
            <a:spLocks noGrp="1"/>
          </p:cNvSpPr>
          <p:nvPr>
            <p:ph type="body" sz="quarter" idx="27"/>
          </p:nvPr>
        </p:nvSpPr>
        <p:spPr>
          <a:xfrm>
            <a:off x="4779434" y="2976253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9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Text Placeholder 12"/>
          <p:cNvSpPr>
            <a:spLocks noGrp="1"/>
          </p:cNvSpPr>
          <p:nvPr>
            <p:ph type="body" sz="quarter" idx="30" hasCustomPrompt="1"/>
          </p:nvPr>
        </p:nvSpPr>
        <p:spPr>
          <a:xfrm>
            <a:off x="7112000" y="1542965"/>
            <a:ext cx="1219200" cy="1222026"/>
          </a:xfrm>
          <a:prstGeom prst="ellipse">
            <a:avLst/>
          </a:prstGeom>
          <a:solidFill>
            <a:schemeClr val="bg1"/>
          </a:solidFill>
          <a:ln w="57150" cmpd="sng">
            <a:solidFill>
              <a:srgbClr val="3E494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rgbClr val="3E494F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33" name="Text Placeholder 27"/>
          <p:cNvSpPr>
            <a:spLocks noGrp="1"/>
          </p:cNvSpPr>
          <p:nvPr>
            <p:ph type="body" sz="quarter" idx="31"/>
          </p:nvPr>
        </p:nvSpPr>
        <p:spPr>
          <a:xfrm>
            <a:off x="6870700" y="2976253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9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6" name="Text Placeholder 12"/>
          <p:cNvSpPr>
            <a:spLocks noGrp="1"/>
          </p:cNvSpPr>
          <p:nvPr>
            <p:ph type="body" sz="quarter" idx="32" hasCustomPrompt="1"/>
          </p:nvPr>
        </p:nvSpPr>
        <p:spPr>
          <a:xfrm>
            <a:off x="838200" y="4302819"/>
            <a:ext cx="1219200" cy="1222026"/>
          </a:xfrm>
          <a:prstGeom prst="ellipse">
            <a:avLst/>
          </a:prstGeom>
          <a:solidFill>
            <a:schemeClr val="bg1"/>
          </a:solidFill>
          <a:ln w="57150" cmpd="sng">
            <a:solidFill>
              <a:srgbClr val="3E494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rgbClr val="3E494F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37" name="Text Placeholder 27"/>
          <p:cNvSpPr>
            <a:spLocks noGrp="1"/>
          </p:cNvSpPr>
          <p:nvPr>
            <p:ph type="body" sz="quarter" idx="33"/>
          </p:nvPr>
        </p:nvSpPr>
        <p:spPr>
          <a:xfrm>
            <a:off x="596900" y="5736107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9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8" name="Text Placeholder 12"/>
          <p:cNvSpPr>
            <a:spLocks noGrp="1"/>
          </p:cNvSpPr>
          <p:nvPr>
            <p:ph type="body" sz="quarter" idx="34" hasCustomPrompt="1"/>
          </p:nvPr>
        </p:nvSpPr>
        <p:spPr>
          <a:xfrm>
            <a:off x="2929467" y="4302819"/>
            <a:ext cx="1219200" cy="1222026"/>
          </a:xfrm>
          <a:prstGeom prst="ellipse">
            <a:avLst/>
          </a:prstGeom>
          <a:solidFill>
            <a:schemeClr val="bg1"/>
          </a:solidFill>
          <a:ln w="57150" cmpd="sng">
            <a:solidFill>
              <a:srgbClr val="3E494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rgbClr val="3E494F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39" name="Text Placeholder 27"/>
          <p:cNvSpPr>
            <a:spLocks noGrp="1"/>
          </p:cNvSpPr>
          <p:nvPr>
            <p:ph type="body" sz="quarter" idx="35"/>
          </p:nvPr>
        </p:nvSpPr>
        <p:spPr>
          <a:xfrm>
            <a:off x="2688167" y="5736107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9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0" name="Text Placeholder 12"/>
          <p:cNvSpPr>
            <a:spLocks noGrp="1"/>
          </p:cNvSpPr>
          <p:nvPr>
            <p:ph type="body" sz="quarter" idx="36" hasCustomPrompt="1"/>
          </p:nvPr>
        </p:nvSpPr>
        <p:spPr>
          <a:xfrm>
            <a:off x="5020734" y="4302819"/>
            <a:ext cx="1219200" cy="1222026"/>
          </a:xfrm>
          <a:prstGeom prst="ellipse">
            <a:avLst/>
          </a:prstGeom>
          <a:solidFill>
            <a:schemeClr val="bg1"/>
          </a:solidFill>
          <a:ln w="57150" cmpd="sng">
            <a:solidFill>
              <a:srgbClr val="3E494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rgbClr val="3E494F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41" name="Text Placeholder 27"/>
          <p:cNvSpPr>
            <a:spLocks noGrp="1"/>
          </p:cNvSpPr>
          <p:nvPr>
            <p:ph type="body" sz="quarter" idx="37"/>
          </p:nvPr>
        </p:nvSpPr>
        <p:spPr>
          <a:xfrm>
            <a:off x="4779434" y="5736107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9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2" name="Text Placeholder 12"/>
          <p:cNvSpPr>
            <a:spLocks noGrp="1"/>
          </p:cNvSpPr>
          <p:nvPr>
            <p:ph type="body" sz="quarter" idx="38" hasCustomPrompt="1"/>
          </p:nvPr>
        </p:nvSpPr>
        <p:spPr>
          <a:xfrm>
            <a:off x="7112000" y="4302819"/>
            <a:ext cx="1219200" cy="1222026"/>
          </a:xfrm>
          <a:prstGeom prst="ellipse">
            <a:avLst/>
          </a:prstGeom>
          <a:solidFill>
            <a:schemeClr val="bg1"/>
          </a:solidFill>
          <a:ln w="57150" cmpd="sng">
            <a:solidFill>
              <a:srgbClr val="3E494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rgbClr val="3E494F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43" name="Text Placeholder 27"/>
          <p:cNvSpPr>
            <a:spLocks noGrp="1"/>
          </p:cNvSpPr>
          <p:nvPr>
            <p:ph type="body" sz="quarter" idx="39"/>
          </p:nvPr>
        </p:nvSpPr>
        <p:spPr>
          <a:xfrm>
            <a:off x="6870700" y="5736107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9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4743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features + text - 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43E4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858881" y="1562632"/>
            <a:ext cx="1177838" cy="1180568"/>
          </a:xfrm>
          <a:prstGeom prst="ellipse">
            <a:avLst/>
          </a:prstGeom>
          <a:solidFill>
            <a:srgbClr val="343E46"/>
          </a:solidFill>
          <a:ln w="57150" cmpd="sng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9" name="Text Placeholder 27"/>
          <p:cNvSpPr>
            <a:spLocks noGrp="1"/>
          </p:cNvSpPr>
          <p:nvPr>
            <p:ph type="body" sz="quarter" idx="19"/>
          </p:nvPr>
        </p:nvSpPr>
        <p:spPr>
          <a:xfrm>
            <a:off x="596900" y="2975191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Text Placeholder 12"/>
          <p:cNvSpPr>
            <a:spLocks noGrp="1"/>
          </p:cNvSpPr>
          <p:nvPr>
            <p:ph type="body" sz="quarter" idx="22" hasCustomPrompt="1"/>
          </p:nvPr>
        </p:nvSpPr>
        <p:spPr>
          <a:xfrm>
            <a:off x="2950148" y="1562632"/>
            <a:ext cx="1177838" cy="1180568"/>
          </a:xfrm>
          <a:prstGeom prst="ellipse">
            <a:avLst/>
          </a:prstGeom>
          <a:solidFill>
            <a:srgbClr val="343E46"/>
          </a:solidFill>
          <a:ln w="57150" cmpd="sng">
            <a:solidFill>
              <a:srgbClr val="FFFFF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25" name="Text Placeholder 27"/>
          <p:cNvSpPr>
            <a:spLocks noGrp="1"/>
          </p:cNvSpPr>
          <p:nvPr>
            <p:ph type="body" sz="quarter" idx="23"/>
          </p:nvPr>
        </p:nvSpPr>
        <p:spPr>
          <a:xfrm>
            <a:off x="2688167" y="2975191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8" name="Text Placeholder 12"/>
          <p:cNvSpPr>
            <a:spLocks noGrp="1"/>
          </p:cNvSpPr>
          <p:nvPr>
            <p:ph type="body" sz="quarter" idx="26" hasCustomPrompt="1"/>
          </p:nvPr>
        </p:nvSpPr>
        <p:spPr>
          <a:xfrm>
            <a:off x="5041415" y="1562632"/>
            <a:ext cx="1177838" cy="1180568"/>
          </a:xfrm>
          <a:prstGeom prst="ellipse">
            <a:avLst/>
          </a:prstGeom>
          <a:solidFill>
            <a:srgbClr val="343E46"/>
          </a:solidFill>
          <a:ln w="57150" cmpd="sng">
            <a:solidFill>
              <a:srgbClr val="FFFFF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29" name="Text Placeholder 27"/>
          <p:cNvSpPr>
            <a:spLocks noGrp="1"/>
          </p:cNvSpPr>
          <p:nvPr>
            <p:ph type="body" sz="quarter" idx="27"/>
          </p:nvPr>
        </p:nvSpPr>
        <p:spPr>
          <a:xfrm>
            <a:off x="4779434" y="2975191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Text Placeholder 12"/>
          <p:cNvSpPr>
            <a:spLocks noGrp="1"/>
          </p:cNvSpPr>
          <p:nvPr>
            <p:ph type="body" sz="quarter" idx="30" hasCustomPrompt="1"/>
          </p:nvPr>
        </p:nvSpPr>
        <p:spPr>
          <a:xfrm>
            <a:off x="7132681" y="1562632"/>
            <a:ext cx="1177838" cy="1180568"/>
          </a:xfrm>
          <a:prstGeom prst="ellipse">
            <a:avLst/>
          </a:prstGeom>
          <a:solidFill>
            <a:srgbClr val="343E46"/>
          </a:solidFill>
          <a:ln w="57150" cmpd="sng">
            <a:solidFill>
              <a:srgbClr val="FFFFF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33" name="Text Placeholder 27"/>
          <p:cNvSpPr>
            <a:spLocks noGrp="1"/>
          </p:cNvSpPr>
          <p:nvPr>
            <p:ph type="body" sz="quarter" idx="31"/>
          </p:nvPr>
        </p:nvSpPr>
        <p:spPr>
          <a:xfrm>
            <a:off x="6870700" y="2975191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457200" y="4267200"/>
            <a:ext cx="8229600" cy="1828800"/>
          </a:xfrm>
        </p:spPr>
        <p:txBody>
          <a:bodyPr/>
          <a:lstStyle>
            <a:lvl1pPr>
              <a:defRPr>
                <a:latin typeface="Helvetica Neue Medium"/>
                <a:cs typeface="Helvetica Neue Medium"/>
              </a:defRPr>
            </a:lvl1pPr>
            <a:lvl2pPr>
              <a:defRPr>
                <a:latin typeface="Helvetica Neue Medium"/>
                <a:cs typeface="Helvetica Neue Medium"/>
              </a:defRPr>
            </a:lvl2pPr>
            <a:lvl3pPr>
              <a:defRPr>
                <a:latin typeface="Helvetica Neue Medium"/>
                <a:cs typeface="Helvetica Neue Medium"/>
              </a:defRPr>
            </a:lvl3pPr>
            <a:lvl4pPr>
              <a:defRPr>
                <a:latin typeface="Helvetica Neue Medium"/>
                <a:cs typeface="Helvetica Neue Medium"/>
              </a:defRPr>
            </a:lvl4pPr>
            <a:lvl5pPr>
              <a:defRPr>
                <a:latin typeface="Helvetica Neue Medium"/>
                <a:cs typeface="Helvetica Neue Medium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84951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main features + text - 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43E4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563274" y="1436457"/>
            <a:ext cx="1769052" cy="1773151"/>
          </a:xfrm>
          <a:prstGeom prst="ellipse">
            <a:avLst/>
          </a:prstGeom>
          <a:solidFill>
            <a:srgbClr val="E20177"/>
          </a:solidFill>
          <a:ln w="57150" cmpd="sng">
            <a:solidFill>
              <a:srgbClr val="3E494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9" name="Text Placeholder 27"/>
          <p:cNvSpPr>
            <a:spLocks noGrp="1"/>
          </p:cNvSpPr>
          <p:nvPr>
            <p:ph type="body" sz="quarter" idx="19"/>
          </p:nvPr>
        </p:nvSpPr>
        <p:spPr>
          <a:xfrm>
            <a:off x="596900" y="3429000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Text Placeholder 12"/>
          <p:cNvSpPr>
            <a:spLocks noGrp="1"/>
          </p:cNvSpPr>
          <p:nvPr>
            <p:ph type="body" sz="quarter" idx="22" hasCustomPrompt="1"/>
          </p:nvPr>
        </p:nvSpPr>
        <p:spPr>
          <a:xfrm>
            <a:off x="2654541" y="1436457"/>
            <a:ext cx="1769052" cy="1773151"/>
          </a:xfrm>
          <a:prstGeom prst="ellipse">
            <a:avLst/>
          </a:prstGeom>
          <a:solidFill>
            <a:srgbClr val="E20177"/>
          </a:solidFill>
          <a:ln w="57150" cmpd="sng">
            <a:solidFill>
              <a:srgbClr val="3E494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25" name="Text Placeholder 27"/>
          <p:cNvSpPr>
            <a:spLocks noGrp="1"/>
          </p:cNvSpPr>
          <p:nvPr>
            <p:ph type="body" sz="quarter" idx="23"/>
          </p:nvPr>
        </p:nvSpPr>
        <p:spPr>
          <a:xfrm>
            <a:off x="2688167" y="3429000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8" name="Text Placeholder 12"/>
          <p:cNvSpPr>
            <a:spLocks noGrp="1"/>
          </p:cNvSpPr>
          <p:nvPr>
            <p:ph type="body" sz="quarter" idx="26" hasCustomPrompt="1"/>
          </p:nvPr>
        </p:nvSpPr>
        <p:spPr>
          <a:xfrm>
            <a:off x="4745808" y="1436457"/>
            <a:ext cx="1769052" cy="1773151"/>
          </a:xfrm>
          <a:prstGeom prst="ellipse">
            <a:avLst/>
          </a:prstGeom>
          <a:solidFill>
            <a:srgbClr val="E20177"/>
          </a:solidFill>
          <a:ln w="57150" cmpd="sng">
            <a:solidFill>
              <a:srgbClr val="3E494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29" name="Text Placeholder 27"/>
          <p:cNvSpPr>
            <a:spLocks noGrp="1"/>
          </p:cNvSpPr>
          <p:nvPr>
            <p:ph type="body" sz="quarter" idx="27"/>
          </p:nvPr>
        </p:nvSpPr>
        <p:spPr>
          <a:xfrm>
            <a:off x="4779434" y="3429000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Text Placeholder 12"/>
          <p:cNvSpPr>
            <a:spLocks noGrp="1"/>
          </p:cNvSpPr>
          <p:nvPr>
            <p:ph type="body" sz="quarter" idx="30" hasCustomPrompt="1"/>
          </p:nvPr>
        </p:nvSpPr>
        <p:spPr>
          <a:xfrm>
            <a:off x="6837074" y="1436457"/>
            <a:ext cx="1769052" cy="1773151"/>
          </a:xfrm>
          <a:prstGeom prst="ellipse">
            <a:avLst/>
          </a:prstGeom>
          <a:solidFill>
            <a:srgbClr val="E20177"/>
          </a:solidFill>
          <a:ln w="57150" cmpd="sng">
            <a:solidFill>
              <a:srgbClr val="3E494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33" name="Text Placeholder 27"/>
          <p:cNvSpPr>
            <a:spLocks noGrp="1"/>
          </p:cNvSpPr>
          <p:nvPr>
            <p:ph type="body" sz="quarter" idx="31"/>
          </p:nvPr>
        </p:nvSpPr>
        <p:spPr>
          <a:xfrm>
            <a:off x="6870700" y="3429000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457200" y="4648200"/>
            <a:ext cx="8229600" cy="1524001"/>
          </a:xfrm>
        </p:spPr>
        <p:txBody>
          <a:bodyPr/>
          <a:lstStyle>
            <a:lvl1pPr>
              <a:defRPr>
                <a:latin typeface="Helvetica Neue Medium"/>
                <a:cs typeface="Helvetica Neue Medium"/>
              </a:defRPr>
            </a:lvl1pPr>
            <a:lvl2pPr>
              <a:defRPr>
                <a:latin typeface="Helvetica Neue Medium"/>
                <a:cs typeface="Helvetica Neue Medium"/>
              </a:defRPr>
            </a:lvl2pPr>
            <a:lvl3pPr>
              <a:defRPr>
                <a:latin typeface="Helvetica Neue Medium"/>
                <a:cs typeface="Helvetica Neue Medium"/>
              </a:defRPr>
            </a:lvl3pPr>
            <a:lvl4pPr>
              <a:defRPr>
                <a:latin typeface="Helvetica Neue Medium"/>
                <a:cs typeface="Helvetica Neue Medium"/>
              </a:defRPr>
            </a:lvl4pPr>
            <a:lvl5pPr>
              <a:defRPr>
                <a:latin typeface="Helvetica Neue Medium"/>
                <a:cs typeface="Helvetica Neue Medium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27711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E484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857250" y="3228968"/>
            <a:ext cx="1657350" cy="1661190"/>
          </a:xfrm>
          <a:prstGeom prst="ellipse">
            <a:avLst/>
          </a:prstGeo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3752850" y="3236876"/>
            <a:ext cx="1657350" cy="1661190"/>
          </a:xfrm>
          <a:prstGeom prst="ellipse">
            <a:avLst/>
          </a:prstGeo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6648450" y="3236876"/>
            <a:ext cx="1657350" cy="1661190"/>
          </a:xfrm>
          <a:prstGeom prst="ellipse">
            <a:avLst/>
          </a:prstGeo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27"/>
          <p:cNvSpPr>
            <a:spLocks noGrp="1"/>
          </p:cNvSpPr>
          <p:nvPr>
            <p:ph type="body" sz="quarter" idx="19"/>
          </p:nvPr>
        </p:nvSpPr>
        <p:spPr>
          <a:xfrm>
            <a:off x="584200" y="5126060"/>
            <a:ext cx="2159000" cy="89374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27"/>
          <p:cNvSpPr>
            <a:spLocks noGrp="1"/>
          </p:cNvSpPr>
          <p:nvPr>
            <p:ph type="body" sz="quarter" idx="20"/>
          </p:nvPr>
        </p:nvSpPr>
        <p:spPr>
          <a:xfrm>
            <a:off x="3505200" y="5126060"/>
            <a:ext cx="2159000" cy="89374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27"/>
          <p:cNvSpPr>
            <a:spLocks noGrp="1"/>
          </p:cNvSpPr>
          <p:nvPr>
            <p:ph type="body" sz="quarter" idx="21"/>
          </p:nvPr>
        </p:nvSpPr>
        <p:spPr>
          <a:xfrm>
            <a:off x="6375400" y="5126060"/>
            <a:ext cx="2159000" cy="89374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21"/>
          <p:cNvSpPr>
            <a:spLocks noGrp="1"/>
          </p:cNvSpPr>
          <p:nvPr>
            <p:ph sz="quarter" idx="13"/>
          </p:nvPr>
        </p:nvSpPr>
        <p:spPr>
          <a:xfrm>
            <a:off x="457200" y="1320800"/>
            <a:ext cx="8229600" cy="1651000"/>
          </a:xfrm>
        </p:spPr>
        <p:txBody>
          <a:bodyPr>
            <a:normAutofit/>
          </a:bodyPr>
          <a:lstStyle>
            <a:lvl1pPr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50815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E484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857250" y="3228968"/>
            <a:ext cx="1657350" cy="1661190"/>
          </a:xfrm>
          <a:prstGeom prst="ellipse">
            <a:avLst/>
          </a:prstGeo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3752850" y="3236876"/>
            <a:ext cx="1657350" cy="1661190"/>
          </a:xfrm>
          <a:prstGeom prst="ellipse">
            <a:avLst/>
          </a:prstGeom>
          <a:solidFill>
            <a:srgbClr val="3E484F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6648450" y="3236876"/>
            <a:ext cx="1657350" cy="1661190"/>
          </a:xfrm>
          <a:prstGeom prst="ellipse">
            <a:avLst/>
          </a:prstGeom>
          <a:solidFill>
            <a:srgbClr val="CED7DD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tx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27"/>
          <p:cNvSpPr>
            <a:spLocks noGrp="1"/>
          </p:cNvSpPr>
          <p:nvPr>
            <p:ph type="body" sz="quarter" idx="19"/>
          </p:nvPr>
        </p:nvSpPr>
        <p:spPr>
          <a:xfrm>
            <a:off x="584200" y="5126060"/>
            <a:ext cx="2159000" cy="89374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27"/>
          <p:cNvSpPr>
            <a:spLocks noGrp="1"/>
          </p:cNvSpPr>
          <p:nvPr>
            <p:ph type="body" sz="quarter" idx="20"/>
          </p:nvPr>
        </p:nvSpPr>
        <p:spPr>
          <a:xfrm>
            <a:off x="3505200" y="5126060"/>
            <a:ext cx="2159000" cy="89374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27"/>
          <p:cNvSpPr>
            <a:spLocks noGrp="1"/>
          </p:cNvSpPr>
          <p:nvPr>
            <p:ph type="body" sz="quarter" idx="21"/>
          </p:nvPr>
        </p:nvSpPr>
        <p:spPr>
          <a:xfrm>
            <a:off x="6375400" y="5126060"/>
            <a:ext cx="2159000" cy="89374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21"/>
          <p:cNvSpPr>
            <a:spLocks noGrp="1"/>
          </p:cNvSpPr>
          <p:nvPr>
            <p:ph sz="quarter" idx="13"/>
          </p:nvPr>
        </p:nvSpPr>
        <p:spPr>
          <a:xfrm>
            <a:off x="457200" y="1320800"/>
            <a:ext cx="8229600" cy="1651000"/>
          </a:xfrm>
        </p:spPr>
        <p:txBody>
          <a:bodyPr>
            <a:normAutofit/>
          </a:bodyPr>
          <a:lstStyle>
            <a:lvl1pPr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47994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E484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7" name="Picture Placeholder 12"/>
          <p:cNvSpPr>
            <a:spLocks noGrp="1"/>
          </p:cNvSpPr>
          <p:nvPr>
            <p:ph type="pic" sz="quarter" idx="16"/>
          </p:nvPr>
        </p:nvSpPr>
        <p:spPr>
          <a:xfrm>
            <a:off x="457200" y="1879669"/>
            <a:ext cx="2592000" cy="3004264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JM"/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7"/>
          </p:nvPr>
        </p:nvSpPr>
        <p:spPr>
          <a:xfrm>
            <a:off x="3294479" y="1879669"/>
            <a:ext cx="2592000" cy="3004264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JM"/>
          </a:p>
        </p:txBody>
      </p:sp>
      <p:sp>
        <p:nvSpPr>
          <p:cNvPr id="11" name="Picture Placeholder 12"/>
          <p:cNvSpPr>
            <a:spLocks noGrp="1"/>
          </p:cNvSpPr>
          <p:nvPr>
            <p:ph type="pic" sz="quarter" idx="18"/>
          </p:nvPr>
        </p:nvSpPr>
        <p:spPr>
          <a:xfrm>
            <a:off x="6171000" y="1879669"/>
            <a:ext cx="2592000" cy="3004264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JM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9" hasCustomPrompt="1"/>
          </p:nvPr>
        </p:nvSpPr>
        <p:spPr>
          <a:xfrm>
            <a:off x="444038" y="5094021"/>
            <a:ext cx="2603962" cy="526694"/>
          </a:xfr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aseline="0">
                <a:solidFill>
                  <a:srgbClr val="3E484F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>
                <a:latin typeface="Bebas Neue" pitchFamily="34" charset="0"/>
              </a:defRPr>
            </a:lvl2pPr>
            <a:lvl3pPr marL="914400" indent="0">
              <a:buFontTx/>
              <a:buNone/>
              <a:defRPr>
                <a:latin typeface="Bebas Neue" pitchFamily="34" charset="0"/>
              </a:defRPr>
            </a:lvl3pPr>
            <a:lvl4pPr marL="1371600" indent="0">
              <a:buFontTx/>
              <a:buNone/>
              <a:defRPr>
                <a:latin typeface="Bebas Neue" pitchFamily="34" charset="0"/>
              </a:defRPr>
            </a:lvl4pPr>
            <a:lvl5pPr marL="1828800" indent="0">
              <a:buFontTx/>
              <a:buNone/>
              <a:defRPr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INSERT HEADER IN THIS AREA</a:t>
            </a:r>
            <a:endParaRPr lang="en-JM" dirty="0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20" hasCustomPrompt="1"/>
          </p:nvPr>
        </p:nvSpPr>
        <p:spPr>
          <a:xfrm>
            <a:off x="3276600" y="5094021"/>
            <a:ext cx="2590800" cy="526694"/>
          </a:xfr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aseline="0">
                <a:solidFill>
                  <a:srgbClr val="3E484F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>
                <a:latin typeface="Bebas Neue" pitchFamily="34" charset="0"/>
              </a:defRPr>
            </a:lvl2pPr>
            <a:lvl3pPr marL="914400" indent="0">
              <a:buFontTx/>
              <a:buNone/>
              <a:defRPr>
                <a:latin typeface="Bebas Neue" pitchFamily="34" charset="0"/>
              </a:defRPr>
            </a:lvl3pPr>
            <a:lvl4pPr marL="1371600" indent="0">
              <a:buFontTx/>
              <a:buNone/>
              <a:defRPr>
                <a:latin typeface="Bebas Neue" pitchFamily="34" charset="0"/>
              </a:defRPr>
            </a:lvl4pPr>
            <a:lvl5pPr marL="1828800" indent="0">
              <a:buFontTx/>
              <a:buNone/>
              <a:defRPr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INSERT HEADER IN THIS AREA</a:t>
            </a:r>
            <a:endParaRPr lang="en-JM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1" hasCustomPrompt="1"/>
          </p:nvPr>
        </p:nvSpPr>
        <p:spPr>
          <a:xfrm>
            <a:off x="6172200" y="5094021"/>
            <a:ext cx="2590800" cy="526694"/>
          </a:xfr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aseline="0">
                <a:solidFill>
                  <a:srgbClr val="3E484F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>
                <a:latin typeface="Bebas Neue" pitchFamily="34" charset="0"/>
              </a:defRPr>
            </a:lvl2pPr>
            <a:lvl3pPr marL="914400" indent="0">
              <a:buFontTx/>
              <a:buNone/>
              <a:defRPr>
                <a:latin typeface="Bebas Neue" pitchFamily="34" charset="0"/>
              </a:defRPr>
            </a:lvl3pPr>
            <a:lvl4pPr marL="1371600" indent="0">
              <a:buFontTx/>
              <a:buNone/>
              <a:defRPr>
                <a:latin typeface="Bebas Neue" pitchFamily="34" charset="0"/>
              </a:defRPr>
            </a:lvl4pPr>
            <a:lvl5pPr marL="1828800" indent="0">
              <a:buFontTx/>
              <a:buNone/>
              <a:defRPr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INSERT HEADER IN THIS AREA</a:t>
            </a:r>
            <a:endParaRPr lang="en-JM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21861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E484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643129" y="1600201"/>
            <a:ext cx="2683667" cy="37888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6"/>
          </p:nvPr>
        </p:nvSpPr>
        <p:spPr>
          <a:xfrm>
            <a:off x="643128" y="1905000"/>
            <a:ext cx="3319272" cy="7112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343E46"/>
                </a:solidFill>
                <a:latin typeface="Helvetica Neue Medium"/>
                <a:cs typeface="Helvetica Neue Medium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643129" y="3022601"/>
            <a:ext cx="2683667" cy="37888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20"/>
          <p:cNvSpPr>
            <a:spLocks noGrp="1"/>
          </p:cNvSpPr>
          <p:nvPr>
            <p:ph type="body" sz="quarter" idx="18"/>
          </p:nvPr>
        </p:nvSpPr>
        <p:spPr>
          <a:xfrm>
            <a:off x="643128" y="3327400"/>
            <a:ext cx="3319272" cy="7112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343E46"/>
                </a:solidFill>
                <a:latin typeface="Helvetica Neue Medium"/>
                <a:cs typeface="Helvetica Neue Medium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643129" y="4445001"/>
            <a:ext cx="2683667" cy="37888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20"/>
          <p:cNvSpPr>
            <a:spLocks noGrp="1"/>
          </p:cNvSpPr>
          <p:nvPr>
            <p:ph type="body" sz="quarter" idx="20"/>
          </p:nvPr>
        </p:nvSpPr>
        <p:spPr>
          <a:xfrm>
            <a:off x="643128" y="4749800"/>
            <a:ext cx="3319272" cy="7112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343E46"/>
                </a:solidFill>
                <a:latin typeface="Helvetica Neue Medium"/>
                <a:cs typeface="Helvetica Neue Medium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Picture Placeholder 24"/>
          <p:cNvSpPr>
            <a:spLocks noGrp="1"/>
          </p:cNvSpPr>
          <p:nvPr>
            <p:ph type="pic" sz="quarter" idx="28"/>
          </p:nvPr>
        </p:nvSpPr>
        <p:spPr>
          <a:xfrm>
            <a:off x="4709141" y="1600200"/>
            <a:ext cx="3672860" cy="38608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JM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73891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_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254375"/>
            <a:ext cx="7772400" cy="1470025"/>
          </a:xfrm>
        </p:spPr>
        <p:txBody>
          <a:bodyPr/>
          <a:lstStyle>
            <a:lvl1pPr algn="ctr">
              <a:defRPr sz="4000">
                <a:solidFill>
                  <a:srgbClr val="E2017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343400"/>
            <a:ext cx="6400800" cy="1295400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rgbClr val="3E484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JM" dirty="0"/>
          </a:p>
        </p:txBody>
      </p:sp>
      <p:pic>
        <p:nvPicPr>
          <p:cNvPr id="6" name="Picture 5" descr="IMINDS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6450932"/>
            <a:ext cx="1143000" cy="33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73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43E4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5410200" y="1830917"/>
            <a:ext cx="2933700" cy="88688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5410201" y="3022601"/>
            <a:ext cx="2787015" cy="378884"/>
          </a:xfrm>
          <a:solidFill>
            <a:srgbClr val="E20177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FontTx/>
              <a:buNone/>
              <a:defRPr sz="14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20"/>
          <p:cNvSpPr>
            <a:spLocks noGrp="1"/>
          </p:cNvSpPr>
          <p:nvPr>
            <p:ph type="body" sz="quarter" idx="18"/>
          </p:nvPr>
        </p:nvSpPr>
        <p:spPr>
          <a:xfrm>
            <a:off x="5410200" y="3401484"/>
            <a:ext cx="3101340" cy="7112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343E46"/>
                </a:solidFill>
                <a:latin typeface="Helvetica Neue Medium"/>
                <a:cs typeface="Helvetica Neue Medium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5410200" y="4472517"/>
            <a:ext cx="2766060" cy="378884"/>
          </a:xfrm>
          <a:solidFill>
            <a:srgbClr val="E20177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FontTx/>
              <a:buNone/>
              <a:defRPr sz="14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20"/>
          </p:nvPr>
        </p:nvSpPr>
        <p:spPr>
          <a:xfrm>
            <a:off x="5410200" y="4851400"/>
            <a:ext cx="3268980" cy="7112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343E46"/>
                </a:solidFill>
                <a:latin typeface="Helvetica Neue Medium"/>
                <a:cs typeface="Helvetica Neue Medium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Picture Placeholder 16"/>
          <p:cNvSpPr>
            <a:spLocks noGrp="1"/>
          </p:cNvSpPr>
          <p:nvPr>
            <p:ph type="pic" sz="quarter" idx="21"/>
          </p:nvPr>
        </p:nvSpPr>
        <p:spPr>
          <a:xfrm>
            <a:off x="452728" y="1828800"/>
            <a:ext cx="4424073" cy="37338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JM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09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43E4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200400" y="1881883"/>
            <a:ext cx="0" cy="413791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6096000" y="1881883"/>
            <a:ext cx="0" cy="413791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457200" y="2016878"/>
            <a:ext cx="2590800" cy="4002921"/>
          </a:xfrm>
        </p:spPr>
        <p:txBody>
          <a:bodyPr>
            <a:normAutofit/>
          </a:bodyPr>
          <a:lstStyle>
            <a:lvl1pPr marL="342900" indent="-342900">
              <a:buClr>
                <a:srgbClr val="E20177"/>
              </a:buClr>
              <a:buSzPct val="120000"/>
              <a:buFont typeface="Wingdings" charset="2"/>
              <a:buChar char="§"/>
              <a:defRPr sz="1200">
                <a:solidFill>
                  <a:srgbClr val="343E46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3352800" y="2016878"/>
            <a:ext cx="2590800" cy="4002921"/>
          </a:xfrm>
        </p:spPr>
        <p:txBody>
          <a:bodyPr>
            <a:normAutofit/>
          </a:bodyPr>
          <a:lstStyle>
            <a:lvl1pPr marL="342900" indent="-342900">
              <a:buClr>
                <a:srgbClr val="E20177"/>
              </a:buClr>
              <a:buSzPct val="120000"/>
              <a:buFont typeface="Wingdings" charset="2"/>
              <a:buChar char="§"/>
              <a:defRPr sz="1200">
                <a:solidFill>
                  <a:srgbClr val="343E46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14"/>
          <p:cNvSpPr>
            <a:spLocks noGrp="1"/>
          </p:cNvSpPr>
          <p:nvPr>
            <p:ph type="body" sz="quarter" idx="15"/>
          </p:nvPr>
        </p:nvSpPr>
        <p:spPr>
          <a:xfrm>
            <a:off x="6248400" y="2016878"/>
            <a:ext cx="2590800" cy="4002921"/>
          </a:xfrm>
        </p:spPr>
        <p:txBody>
          <a:bodyPr>
            <a:normAutofit/>
          </a:bodyPr>
          <a:lstStyle>
            <a:lvl1pPr marL="342900" indent="-342900">
              <a:buClr>
                <a:srgbClr val="E20177"/>
              </a:buClr>
              <a:buSzPct val="120000"/>
              <a:buFont typeface="Wingdings" charset="2"/>
              <a:buChar char="§"/>
              <a:defRPr sz="1200">
                <a:solidFill>
                  <a:srgbClr val="343E46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Content Placeholder 38"/>
          <p:cNvSpPr>
            <a:spLocks noGrp="1"/>
          </p:cNvSpPr>
          <p:nvPr>
            <p:ph sz="quarter" idx="37"/>
          </p:nvPr>
        </p:nvSpPr>
        <p:spPr>
          <a:xfrm>
            <a:off x="457200" y="1600200"/>
            <a:ext cx="2057400" cy="381000"/>
          </a:xfr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Content Placeholder 38"/>
          <p:cNvSpPr>
            <a:spLocks noGrp="1"/>
          </p:cNvSpPr>
          <p:nvPr>
            <p:ph sz="quarter" idx="38"/>
          </p:nvPr>
        </p:nvSpPr>
        <p:spPr>
          <a:xfrm>
            <a:off x="3352800" y="1600200"/>
            <a:ext cx="2057400" cy="381000"/>
          </a:xfr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Content Placeholder 38"/>
          <p:cNvSpPr>
            <a:spLocks noGrp="1"/>
          </p:cNvSpPr>
          <p:nvPr>
            <p:ph sz="quarter" idx="39"/>
          </p:nvPr>
        </p:nvSpPr>
        <p:spPr>
          <a:xfrm>
            <a:off x="6248400" y="1600200"/>
            <a:ext cx="2057400" cy="381000"/>
          </a:xfr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hap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hap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72571" y="-84667"/>
            <a:ext cx="9289142" cy="6988032"/>
          </a:xfrm>
          <a:prstGeom prst="rect">
            <a:avLst/>
          </a:prstGeom>
          <a:solidFill>
            <a:srgbClr val="E20177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bg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bg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868812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72571" y="-84667"/>
            <a:ext cx="9289142" cy="6988032"/>
          </a:xfrm>
          <a:prstGeom prst="rect">
            <a:avLst/>
          </a:prstGeom>
          <a:solidFill>
            <a:srgbClr val="3E494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800" kern="1200" dirty="0" smtClean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17989"/>
            <a:ext cx="8229600" cy="2220612"/>
          </a:xfrm>
        </p:spPr>
        <p:txBody>
          <a:bodyPr anchor="t"/>
          <a:lstStyle>
            <a:lvl1pPr algn="l">
              <a:defRPr sz="4800" b="0" i="0" spc="-150" baseline="0">
                <a:solidFill>
                  <a:schemeClr val="bg1"/>
                </a:solidFill>
                <a:latin typeface="Helvetica Neue Medium"/>
                <a:cs typeface="Helvetica Neue Medium"/>
              </a:defRPr>
            </a:lvl1pPr>
          </a:lstStyle>
          <a:p>
            <a:r>
              <a:rPr lang="en-US" dirty="0" smtClean="0"/>
              <a:t>  CULTURE EATS STRATEGY FOR LUNCH ANYTIME</a:t>
            </a:r>
            <a:endParaRPr lang="en-JM" dirty="0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304800" y="787400"/>
            <a:ext cx="1219200" cy="1524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b="0" i="0" kern="1200" baseline="0">
                <a:solidFill>
                  <a:schemeClr val="bg1"/>
                </a:solidFill>
                <a:latin typeface="Helvetica Neue Medium"/>
                <a:ea typeface="+mj-ea"/>
                <a:cs typeface="Helvetica Neue Medium"/>
              </a:defRPr>
            </a:lvl1pPr>
          </a:lstStyle>
          <a:p>
            <a:r>
              <a:rPr lang="en-US" sz="11000" dirty="0" smtClean="0">
                <a:solidFill>
                  <a:srgbClr val="CED7DD"/>
                </a:solidFill>
              </a:rPr>
              <a:t>“</a:t>
            </a:r>
            <a:endParaRPr lang="en-JM" sz="11000" dirty="0">
              <a:solidFill>
                <a:srgbClr val="CED7DD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6858000" y="3124200"/>
            <a:ext cx="1219200" cy="1524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b="0" i="0" kern="1200" baseline="0">
                <a:solidFill>
                  <a:schemeClr val="bg1"/>
                </a:solidFill>
                <a:latin typeface="Helvetica Neue Medium"/>
                <a:ea typeface="+mj-ea"/>
                <a:cs typeface="Helvetica Neue Medium"/>
              </a:defRPr>
            </a:lvl1pPr>
          </a:lstStyle>
          <a:p>
            <a:r>
              <a:rPr lang="en-US" sz="10000" dirty="0" smtClean="0">
                <a:solidFill>
                  <a:srgbClr val="CED7DD"/>
                </a:solidFill>
              </a:rPr>
              <a:t>”</a:t>
            </a:r>
            <a:endParaRPr lang="en-JM" sz="10000" dirty="0">
              <a:solidFill>
                <a:srgbClr val="CED7DD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457200" y="5393888"/>
            <a:ext cx="8229600" cy="7783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0" i="0" kern="1200" spc="-150" baseline="0">
                <a:solidFill>
                  <a:schemeClr val="bg1"/>
                </a:solidFill>
                <a:latin typeface="Helvetica Neue Medium"/>
                <a:ea typeface="+mj-ea"/>
                <a:cs typeface="Helvetica Neue Medium"/>
              </a:defRPr>
            </a:lvl1pPr>
          </a:lstStyle>
          <a:p>
            <a:endParaRPr lang="en-JM" sz="1400" spc="0" dirty="0">
              <a:solidFill>
                <a:srgbClr val="CED7DD"/>
              </a:solidFill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5461000"/>
            <a:ext cx="8229600" cy="812800"/>
          </a:xfrm>
        </p:spPr>
        <p:txBody>
          <a:bodyPr>
            <a:noAutofit/>
          </a:bodyPr>
          <a:lstStyle>
            <a:lvl1pPr marL="0" indent="0">
              <a:buNone/>
              <a:defRPr sz="1400" baseline="0">
                <a:solidFill>
                  <a:srgbClr val="CED7DD"/>
                </a:solidFill>
              </a:defRPr>
            </a:lvl1pPr>
            <a:lvl2pPr marL="457200" indent="0">
              <a:buNone/>
              <a:defRPr sz="1600">
                <a:solidFill>
                  <a:srgbClr val="CED7DD"/>
                </a:solidFill>
              </a:defRPr>
            </a:lvl2pPr>
            <a:lvl3pPr>
              <a:defRPr sz="1600">
                <a:solidFill>
                  <a:srgbClr val="CED7DD"/>
                </a:solidFill>
              </a:defRPr>
            </a:lvl3pPr>
            <a:lvl4pPr>
              <a:defRPr sz="1600">
                <a:solidFill>
                  <a:srgbClr val="CED7DD"/>
                </a:solidFill>
              </a:defRPr>
            </a:lvl4pPr>
            <a:lvl5pPr>
              <a:defRPr sz="1600">
                <a:solidFill>
                  <a:srgbClr val="CED7DD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0"/>
            <a:r>
              <a:rPr lang="en-GB" dirty="0" smtClean="0"/>
              <a:t>- SECOND LEVEL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rgbClr val="FFFFFF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rgbClr val="FFFFFF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02451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72571" y="-84667"/>
            <a:ext cx="9289142" cy="6988032"/>
          </a:xfrm>
          <a:prstGeom prst="rect">
            <a:avLst/>
          </a:prstGeom>
          <a:solidFill>
            <a:srgbClr val="E20177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800" kern="1200" dirty="0" smtClean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17989"/>
            <a:ext cx="8229600" cy="2220612"/>
          </a:xfrm>
        </p:spPr>
        <p:txBody>
          <a:bodyPr anchor="t"/>
          <a:lstStyle>
            <a:lvl1pPr algn="l">
              <a:defRPr sz="4800" b="0" i="0" spc="-150" baseline="0">
                <a:solidFill>
                  <a:schemeClr val="bg1"/>
                </a:solidFill>
                <a:latin typeface="Helvetica Neue Medium"/>
                <a:cs typeface="Helvetica Neue Medium"/>
              </a:defRPr>
            </a:lvl1pPr>
          </a:lstStyle>
          <a:p>
            <a:r>
              <a:rPr lang="en-US" dirty="0" smtClean="0"/>
              <a:t>  CULTURE EATS STRATEGY FOR LUNCH ANYTIME</a:t>
            </a:r>
            <a:endParaRPr lang="en-JM" dirty="0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304800" y="787400"/>
            <a:ext cx="1219200" cy="1524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b="0" i="0" kern="1200" baseline="0">
                <a:solidFill>
                  <a:schemeClr val="bg1"/>
                </a:solidFill>
                <a:latin typeface="Helvetica Neue Medium"/>
                <a:ea typeface="+mj-ea"/>
                <a:cs typeface="Helvetica Neue Medium"/>
              </a:defRPr>
            </a:lvl1pPr>
          </a:lstStyle>
          <a:p>
            <a:r>
              <a:rPr lang="en-US" sz="11000" dirty="0" smtClean="0">
                <a:solidFill>
                  <a:srgbClr val="CED7DD"/>
                </a:solidFill>
              </a:rPr>
              <a:t>“</a:t>
            </a:r>
            <a:endParaRPr lang="en-JM" sz="11000" dirty="0">
              <a:solidFill>
                <a:srgbClr val="CED7DD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6858000" y="3124200"/>
            <a:ext cx="1219200" cy="1524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b="0" i="0" kern="1200" baseline="0">
                <a:solidFill>
                  <a:schemeClr val="bg1"/>
                </a:solidFill>
                <a:latin typeface="Helvetica Neue Medium"/>
                <a:ea typeface="+mj-ea"/>
                <a:cs typeface="Helvetica Neue Medium"/>
              </a:defRPr>
            </a:lvl1pPr>
          </a:lstStyle>
          <a:p>
            <a:r>
              <a:rPr lang="en-US" sz="10000" dirty="0" smtClean="0">
                <a:solidFill>
                  <a:srgbClr val="CED7DD"/>
                </a:solidFill>
              </a:rPr>
              <a:t>”</a:t>
            </a:r>
            <a:endParaRPr lang="en-JM" sz="10000" dirty="0">
              <a:solidFill>
                <a:srgbClr val="CED7DD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457200" y="5393888"/>
            <a:ext cx="8229600" cy="7783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0" i="0" kern="1200" spc="-150" baseline="0">
                <a:solidFill>
                  <a:schemeClr val="bg1"/>
                </a:solidFill>
                <a:latin typeface="Helvetica Neue Medium"/>
                <a:ea typeface="+mj-ea"/>
                <a:cs typeface="Helvetica Neue Medium"/>
              </a:defRPr>
            </a:lvl1pPr>
          </a:lstStyle>
          <a:p>
            <a:endParaRPr lang="en-JM" sz="1400" spc="0" dirty="0">
              <a:solidFill>
                <a:srgbClr val="CED7DD"/>
              </a:solidFill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5461000"/>
            <a:ext cx="8229600" cy="812800"/>
          </a:xfrm>
        </p:spPr>
        <p:txBody>
          <a:bodyPr>
            <a:noAutofit/>
          </a:bodyPr>
          <a:lstStyle>
            <a:lvl1pPr marL="0" indent="0">
              <a:buNone/>
              <a:defRPr sz="1400" baseline="0">
                <a:solidFill>
                  <a:srgbClr val="3E494F"/>
                </a:solidFill>
              </a:defRPr>
            </a:lvl1pPr>
            <a:lvl2pPr marL="457200" indent="0">
              <a:buNone/>
              <a:defRPr sz="1600">
                <a:solidFill>
                  <a:srgbClr val="CED7DD"/>
                </a:solidFill>
              </a:defRPr>
            </a:lvl2pPr>
            <a:lvl3pPr>
              <a:defRPr sz="1600">
                <a:solidFill>
                  <a:srgbClr val="CED7DD"/>
                </a:solidFill>
              </a:defRPr>
            </a:lvl3pPr>
            <a:lvl4pPr>
              <a:defRPr sz="1600">
                <a:solidFill>
                  <a:srgbClr val="CED7DD"/>
                </a:solidFill>
              </a:defRPr>
            </a:lvl4pPr>
            <a:lvl5pPr>
              <a:defRPr sz="1600">
                <a:solidFill>
                  <a:srgbClr val="CED7DD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0"/>
            <a:r>
              <a:rPr lang="en-GB" dirty="0" smtClean="0"/>
              <a:t>- SECOND LEVEL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rgbClr val="FFFFFF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rgbClr val="FFFFFF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6070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834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66667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3352800" y="0"/>
            <a:ext cx="5791200" cy="68834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JM" dirty="0"/>
          </a:p>
        </p:txBody>
      </p:sp>
      <p:sp>
        <p:nvSpPr>
          <p:cNvPr id="7" name="Rectangle 6"/>
          <p:cNvSpPr/>
          <p:nvPr userDrawn="1"/>
        </p:nvSpPr>
        <p:spPr>
          <a:xfrm>
            <a:off x="558801" y="5621800"/>
            <a:ext cx="3200400" cy="144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84200"/>
            <a:ext cx="2971800" cy="4775200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49521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3352800" y="0"/>
            <a:ext cx="5791200" cy="68834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JM" dirty="0"/>
          </a:p>
        </p:txBody>
      </p:sp>
      <p:sp>
        <p:nvSpPr>
          <p:cNvPr id="7" name="Rectangle 6"/>
          <p:cNvSpPr/>
          <p:nvPr userDrawn="1"/>
        </p:nvSpPr>
        <p:spPr>
          <a:xfrm>
            <a:off x="558801" y="5621800"/>
            <a:ext cx="3200400" cy="144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84200"/>
            <a:ext cx="2971800" cy="4775200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293990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834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JM" dirty="0"/>
          </a:p>
        </p:txBody>
      </p:sp>
      <p:sp>
        <p:nvSpPr>
          <p:cNvPr id="7" name="Rectangle 6"/>
          <p:cNvSpPr/>
          <p:nvPr userDrawn="1"/>
        </p:nvSpPr>
        <p:spPr>
          <a:xfrm>
            <a:off x="558801" y="5621800"/>
            <a:ext cx="3200400" cy="144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84200"/>
            <a:ext cx="2971800" cy="4775200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399689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photo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76200" y="-25400"/>
            <a:ext cx="9296400" cy="6985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JM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78983" y="1803400"/>
            <a:ext cx="2438399" cy="3556000"/>
          </a:xfrm>
        </p:spPr>
        <p:txBody>
          <a:bodyPr/>
          <a:lstStyle>
            <a:lvl1pPr algn="dist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</a:t>
            </a:r>
            <a:br>
              <a:rPr lang="en-US" dirty="0" smtClean="0"/>
            </a:br>
            <a:r>
              <a:rPr lang="en-US" dirty="0" smtClean="0"/>
              <a:t>TO EDIT MASTER TITLE STYLE</a:t>
            </a:r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340710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834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JM" dirty="0"/>
          </a:p>
        </p:txBody>
      </p:sp>
      <p:sp>
        <p:nvSpPr>
          <p:cNvPr id="7" name="Rectangle 6"/>
          <p:cNvSpPr/>
          <p:nvPr userDrawn="1"/>
        </p:nvSpPr>
        <p:spPr>
          <a:xfrm>
            <a:off x="558801" y="5621800"/>
            <a:ext cx="3200400" cy="144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84200"/>
            <a:ext cx="2971800" cy="4775200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53720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ections with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43E4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3"/>
          </p:nvPr>
        </p:nvSpPr>
        <p:spPr>
          <a:xfrm>
            <a:off x="533400" y="1600200"/>
            <a:ext cx="1828800" cy="2024888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JM" dirty="0"/>
          </a:p>
        </p:txBody>
      </p:sp>
      <p:sp>
        <p:nvSpPr>
          <p:cNvPr id="32" name="Picture Placeholder 29"/>
          <p:cNvSpPr>
            <a:spLocks noGrp="1"/>
          </p:cNvSpPr>
          <p:nvPr>
            <p:ph type="pic" sz="quarter" idx="14"/>
          </p:nvPr>
        </p:nvSpPr>
        <p:spPr>
          <a:xfrm>
            <a:off x="2590800" y="1600200"/>
            <a:ext cx="1828800" cy="2024888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JM"/>
          </a:p>
        </p:txBody>
      </p:sp>
      <p:sp>
        <p:nvSpPr>
          <p:cNvPr id="34" name="Picture Placeholder 29"/>
          <p:cNvSpPr>
            <a:spLocks noGrp="1"/>
          </p:cNvSpPr>
          <p:nvPr>
            <p:ph type="pic" sz="quarter" idx="15"/>
          </p:nvPr>
        </p:nvSpPr>
        <p:spPr>
          <a:xfrm>
            <a:off x="4648200" y="1600200"/>
            <a:ext cx="1828800" cy="2024888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JM"/>
          </a:p>
        </p:txBody>
      </p:sp>
      <p:sp>
        <p:nvSpPr>
          <p:cNvPr id="36" name="Picture Placeholder 29"/>
          <p:cNvSpPr>
            <a:spLocks noGrp="1"/>
          </p:cNvSpPr>
          <p:nvPr>
            <p:ph type="pic" sz="quarter" idx="16"/>
          </p:nvPr>
        </p:nvSpPr>
        <p:spPr>
          <a:xfrm>
            <a:off x="6705600" y="1600200"/>
            <a:ext cx="1828800" cy="2024888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JM"/>
          </a:p>
        </p:txBody>
      </p:sp>
      <p:sp>
        <p:nvSpPr>
          <p:cNvPr id="39" name="Content Placeholder 37"/>
          <p:cNvSpPr>
            <a:spLocks noGrp="1"/>
          </p:cNvSpPr>
          <p:nvPr>
            <p:ph sz="quarter" idx="18"/>
          </p:nvPr>
        </p:nvSpPr>
        <p:spPr>
          <a:xfrm>
            <a:off x="2514600" y="4318000"/>
            <a:ext cx="1901952" cy="431800"/>
          </a:xfrm>
        </p:spPr>
        <p:txBody>
          <a:bodyPr>
            <a:noAutofit/>
          </a:bodyPr>
          <a:lstStyle>
            <a:lvl1pPr>
              <a:buNone/>
              <a:defRPr sz="1600">
                <a:latin typeface="Helvetica Neue Bold Condensed"/>
                <a:cs typeface="Helvetica Neue Bold Condensed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algn="ctr">
              <a:buNone/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0" name="Content Placeholder 37"/>
          <p:cNvSpPr>
            <a:spLocks noGrp="1"/>
          </p:cNvSpPr>
          <p:nvPr>
            <p:ph sz="quarter" idx="19"/>
          </p:nvPr>
        </p:nvSpPr>
        <p:spPr>
          <a:xfrm>
            <a:off x="4572000" y="4318000"/>
            <a:ext cx="1901952" cy="431800"/>
          </a:xfrm>
        </p:spPr>
        <p:txBody>
          <a:bodyPr>
            <a:noAutofit/>
          </a:bodyPr>
          <a:lstStyle>
            <a:lvl1pPr>
              <a:buNone/>
              <a:defRPr sz="1600">
                <a:latin typeface="Helvetica Neue Bold Condensed"/>
                <a:cs typeface="Helvetica Neue Bold Condensed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algn="ctr">
              <a:buNone/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1" name="Content Placeholder 37"/>
          <p:cNvSpPr>
            <a:spLocks noGrp="1"/>
          </p:cNvSpPr>
          <p:nvPr>
            <p:ph sz="quarter" idx="20"/>
          </p:nvPr>
        </p:nvSpPr>
        <p:spPr>
          <a:xfrm>
            <a:off x="6629400" y="4318000"/>
            <a:ext cx="1901952" cy="431800"/>
          </a:xfrm>
        </p:spPr>
        <p:txBody>
          <a:bodyPr>
            <a:noAutofit/>
          </a:bodyPr>
          <a:lstStyle>
            <a:lvl1pPr>
              <a:buNone/>
              <a:defRPr sz="1600">
                <a:latin typeface="Helvetica Neue Bold Condensed"/>
                <a:cs typeface="Helvetica Neue Bold Condensed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algn="ctr">
              <a:buNone/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7" name="Content Placeholder 37"/>
          <p:cNvSpPr>
            <a:spLocks noGrp="1"/>
          </p:cNvSpPr>
          <p:nvPr>
            <p:ph sz="quarter" idx="21"/>
          </p:nvPr>
        </p:nvSpPr>
        <p:spPr>
          <a:xfrm>
            <a:off x="457200" y="4318000"/>
            <a:ext cx="1901952" cy="431800"/>
          </a:xfrm>
        </p:spPr>
        <p:txBody>
          <a:bodyPr>
            <a:noAutofit/>
          </a:bodyPr>
          <a:lstStyle>
            <a:lvl1pPr>
              <a:buNone/>
              <a:defRPr sz="1600">
                <a:latin typeface="Helvetica Neue Bold Condensed"/>
                <a:cs typeface="Helvetica Neue Bold Condensed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algn="ctr">
              <a:buNone/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Content Placeholder 37"/>
          <p:cNvSpPr>
            <a:spLocks noGrp="1"/>
          </p:cNvSpPr>
          <p:nvPr>
            <p:ph sz="quarter" idx="26"/>
          </p:nvPr>
        </p:nvSpPr>
        <p:spPr>
          <a:xfrm>
            <a:off x="2514600" y="4648200"/>
            <a:ext cx="1901952" cy="1320800"/>
          </a:xfrm>
        </p:spPr>
        <p:txBody>
          <a:bodyPr>
            <a:no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algn="ctr">
              <a:buNone/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8" name="Content Placeholder 37"/>
          <p:cNvSpPr>
            <a:spLocks noGrp="1"/>
          </p:cNvSpPr>
          <p:nvPr>
            <p:ph sz="quarter" idx="27"/>
          </p:nvPr>
        </p:nvSpPr>
        <p:spPr>
          <a:xfrm>
            <a:off x="4572000" y="4648200"/>
            <a:ext cx="1901952" cy="1320800"/>
          </a:xfrm>
        </p:spPr>
        <p:txBody>
          <a:bodyPr>
            <a:no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algn="ctr">
              <a:buNone/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Content Placeholder 37"/>
          <p:cNvSpPr>
            <a:spLocks noGrp="1"/>
          </p:cNvSpPr>
          <p:nvPr>
            <p:ph sz="quarter" idx="28"/>
          </p:nvPr>
        </p:nvSpPr>
        <p:spPr>
          <a:xfrm>
            <a:off x="6629400" y="4648200"/>
            <a:ext cx="1901952" cy="1320800"/>
          </a:xfrm>
        </p:spPr>
        <p:txBody>
          <a:bodyPr>
            <a:no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algn="ctr">
              <a:buNone/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Content Placeholder 37"/>
          <p:cNvSpPr>
            <a:spLocks noGrp="1"/>
          </p:cNvSpPr>
          <p:nvPr>
            <p:ph sz="quarter" idx="29"/>
          </p:nvPr>
        </p:nvSpPr>
        <p:spPr>
          <a:xfrm>
            <a:off x="457200" y="4648200"/>
            <a:ext cx="1901952" cy="1320800"/>
          </a:xfrm>
        </p:spPr>
        <p:txBody>
          <a:bodyPr>
            <a:no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algn="ctr">
              <a:buNone/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6" name="Text Placeholder 42"/>
          <p:cNvSpPr>
            <a:spLocks noGrp="1"/>
          </p:cNvSpPr>
          <p:nvPr>
            <p:ph type="body" sz="quarter" idx="25"/>
          </p:nvPr>
        </p:nvSpPr>
        <p:spPr>
          <a:xfrm>
            <a:off x="533400" y="3578352"/>
            <a:ext cx="1828800" cy="358648"/>
          </a:xfrm>
          <a:solidFill>
            <a:srgbClr val="E20177"/>
          </a:solidFill>
        </p:spPr>
        <p:txBody>
          <a:bodyPr anchor="ctr">
            <a:noAutofit/>
          </a:bodyPr>
          <a:lstStyle>
            <a:lvl1pPr>
              <a:buNone/>
              <a:defRPr sz="140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2" name="Text Placeholder 42"/>
          <p:cNvSpPr>
            <a:spLocks noGrp="1"/>
          </p:cNvSpPr>
          <p:nvPr>
            <p:ph type="body" sz="quarter" idx="30"/>
          </p:nvPr>
        </p:nvSpPr>
        <p:spPr>
          <a:xfrm>
            <a:off x="2590800" y="3578352"/>
            <a:ext cx="1828800" cy="358648"/>
          </a:xfrm>
          <a:solidFill>
            <a:srgbClr val="E20177"/>
          </a:solidFill>
        </p:spPr>
        <p:txBody>
          <a:bodyPr anchor="ctr">
            <a:noAutofit/>
          </a:bodyPr>
          <a:lstStyle>
            <a:lvl1pPr>
              <a:buNone/>
              <a:defRPr sz="140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7" name="Text Placeholder 42"/>
          <p:cNvSpPr>
            <a:spLocks noGrp="1"/>
          </p:cNvSpPr>
          <p:nvPr>
            <p:ph type="body" sz="quarter" idx="31"/>
          </p:nvPr>
        </p:nvSpPr>
        <p:spPr>
          <a:xfrm>
            <a:off x="4648200" y="3578352"/>
            <a:ext cx="1828800" cy="358648"/>
          </a:xfrm>
          <a:solidFill>
            <a:srgbClr val="E20177"/>
          </a:solidFill>
        </p:spPr>
        <p:txBody>
          <a:bodyPr anchor="ctr">
            <a:noAutofit/>
          </a:bodyPr>
          <a:lstStyle>
            <a:lvl1pPr>
              <a:buNone/>
              <a:defRPr sz="140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8" name="Text Placeholder 42"/>
          <p:cNvSpPr>
            <a:spLocks noGrp="1"/>
          </p:cNvSpPr>
          <p:nvPr>
            <p:ph type="body" sz="quarter" idx="32"/>
          </p:nvPr>
        </p:nvSpPr>
        <p:spPr>
          <a:xfrm>
            <a:off x="6705600" y="3578352"/>
            <a:ext cx="1828800" cy="358648"/>
          </a:xfrm>
          <a:solidFill>
            <a:srgbClr val="E20177"/>
          </a:solidFill>
        </p:spPr>
        <p:txBody>
          <a:bodyPr anchor="ctr">
            <a:noAutofit/>
          </a:bodyPr>
          <a:lstStyle>
            <a:lvl1pPr>
              <a:buNone/>
              <a:defRPr sz="140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E484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22" name="Content Placeholder 21"/>
          <p:cNvSpPr>
            <a:spLocks noGrp="1"/>
          </p:cNvSpPr>
          <p:nvPr>
            <p:ph sz="quarter" idx="13"/>
          </p:nvPr>
        </p:nvSpPr>
        <p:spPr>
          <a:xfrm>
            <a:off x="457200" y="1320800"/>
            <a:ext cx="8229600" cy="685800"/>
          </a:xfrm>
        </p:spPr>
        <p:txBody>
          <a:bodyPr>
            <a:normAutofit/>
          </a:bodyPr>
          <a:lstStyle>
            <a:lvl1pPr>
              <a:buNone/>
              <a:defRPr sz="13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Chart Placeholder 25"/>
          <p:cNvSpPr>
            <a:spLocks noGrp="1"/>
          </p:cNvSpPr>
          <p:nvPr>
            <p:ph type="chart" sz="quarter" idx="14"/>
          </p:nvPr>
        </p:nvSpPr>
        <p:spPr>
          <a:xfrm>
            <a:off x="304800" y="2209800"/>
            <a:ext cx="4876800" cy="3657600"/>
          </a:xfrm>
        </p:spPr>
        <p:txBody>
          <a:bodyPr>
            <a:normAutofit/>
          </a:bodyPr>
          <a:lstStyle>
            <a:lvl1pPr>
              <a:defRPr sz="14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</a:lstStyle>
          <a:p>
            <a:r>
              <a:rPr lang="en-US" smtClean="0"/>
              <a:t>Click icon to add chart</a:t>
            </a:r>
            <a:endParaRPr lang="en-JM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5562600" y="3022600"/>
            <a:ext cx="2667000" cy="23368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38"/>
          <p:cNvSpPr>
            <a:spLocks noGrp="1"/>
          </p:cNvSpPr>
          <p:nvPr>
            <p:ph sz="quarter" idx="37"/>
          </p:nvPr>
        </p:nvSpPr>
        <p:spPr>
          <a:xfrm>
            <a:off x="5562600" y="2514600"/>
            <a:ext cx="2438400" cy="381000"/>
          </a:xfrm>
          <a:solidFill>
            <a:srgbClr val="E20177"/>
          </a:solidFill>
        </p:spPr>
        <p:txBody>
          <a:bodyPr anchor="ctr">
            <a:no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E484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26" name="Chart Placeholder 25"/>
          <p:cNvSpPr>
            <a:spLocks noGrp="1"/>
          </p:cNvSpPr>
          <p:nvPr>
            <p:ph type="chart" sz="quarter" idx="14"/>
          </p:nvPr>
        </p:nvSpPr>
        <p:spPr>
          <a:xfrm>
            <a:off x="4343400" y="1498600"/>
            <a:ext cx="4343400" cy="41402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 smtClean="0"/>
              <a:t>Click icon to add chart</a:t>
            </a:r>
            <a:endParaRPr lang="en-JM" dirty="0"/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533400" y="1803401"/>
            <a:ext cx="2217906" cy="37888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16"/>
          </p:nvPr>
        </p:nvSpPr>
        <p:spPr>
          <a:xfrm>
            <a:off x="533400" y="2108200"/>
            <a:ext cx="2743200" cy="8128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343E46"/>
                </a:solidFill>
                <a:latin typeface="Helvetica Neue Medium"/>
                <a:cs typeface="Helvetica Neue Medium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533400" y="3225801"/>
            <a:ext cx="2217906" cy="37888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18"/>
          </p:nvPr>
        </p:nvSpPr>
        <p:spPr>
          <a:xfrm>
            <a:off x="533400" y="3530600"/>
            <a:ext cx="2743200" cy="8128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343E46"/>
                </a:solidFill>
                <a:latin typeface="Helvetica Neue Medium"/>
                <a:cs typeface="Helvetica Neue Medium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533400" y="4648201"/>
            <a:ext cx="2217906" cy="37888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20"/>
          </p:nvPr>
        </p:nvSpPr>
        <p:spPr>
          <a:xfrm>
            <a:off x="533400" y="4953000"/>
            <a:ext cx="2743200" cy="8128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343E46"/>
                </a:solidFill>
                <a:latin typeface="Helvetica Neue Medium"/>
                <a:cs typeface="Helvetica Neue Medium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Layout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  <p:sp>
        <p:nvSpPr>
          <p:cNvPr id="18" name="Content Placeholder 21"/>
          <p:cNvSpPr>
            <a:spLocks noGrp="1"/>
          </p:cNvSpPr>
          <p:nvPr>
            <p:ph sz="quarter" idx="13"/>
          </p:nvPr>
        </p:nvSpPr>
        <p:spPr>
          <a:xfrm>
            <a:off x="457200" y="1219200"/>
            <a:ext cx="8229600" cy="1143000"/>
          </a:xfrm>
        </p:spPr>
        <p:txBody>
          <a:bodyPr>
            <a:normAutofit/>
          </a:bodyPr>
          <a:lstStyle>
            <a:lvl1pPr>
              <a:buNone/>
              <a:defRPr sz="1200">
                <a:solidFill>
                  <a:srgbClr val="343E46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Chart Placeholder 25"/>
          <p:cNvSpPr>
            <a:spLocks noGrp="1"/>
          </p:cNvSpPr>
          <p:nvPr>
            <p:ph type="chart" sz="quarter" idx="14"/>
          </p:nvPr>
        </p:nvSpPr>
        <p:spPr>
          <a:xfrm>
            <a:off x="304800" y="2514600"/>
            <a:ext cx="4572000" cy="3429000"/>
          </a:xfrm>
        </p:spPr>
        <p:txBody>
          <a:bodyPr>
            <a:normAutofit/>
          </a:bodyPr>
          <a:lstStyle>
            <a:lvl1pPr>
              <a:defRPr sz="1400">
                <a:solidFill>
                  <a:srgbClr val="343E46"/>
                </a:solidFill>
              </a:defRPr>
            </a:lvl1pPr>
          </a:lstStyle>
          <a:p>
            <a:r>
              <a:rPr lang="en-US" smtClean="0"/>
              <a:t>Click icon to add chart</a:t>
            </a:r>
            <a:endParaRPr lang="en-JM" dirty="0"/>
          </a:p>
        </p:txBody>
      </p:sp>
      <p:sp>
        <p:nvSpPr>
          <p:cNvPr id="20" name="Text Placeholder 22"/>
          <p:cNvSpPr>
            <a:spLocks noGrp="1"/>
          </p:cNvSpPr>
          <p:nvPr>
            <p:ph type="body" sz="quarter" idx="15"/>
          </p:nvPr>
        </p:nvSpPr>
        <p:spPr>
          <a:xfrm>
            <a:off x="5867400" y="2717800"/>
            <a:ext cx="2667000" cy="7112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43E46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22"/>
          <p:cNvSpPr>
            <a:spLocks noGrp="1"/>
          </p:cNvSpPr>
          <p:nvPr>
            <p:ph type="body" sz="quarter" idx="16"/>
          </p:nvPr>
        </p:nvSpPr>
        <p:spPr>
          <a:xfrm>
            <a:off x="5867400" y="3530600"/>
            <a:ext cx="2667000" cy="7112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43E46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Text Placeholder 22"/>
          <p:cNvSpPr>
            <a:spLocks noGrp="1"/>
          </p:cNvSpPr>
          <p:nvPr>
            <p:ph type="body" sz="quarter" idx="17"/>
          </p:nvPr>
        </p:nvSpPr>
        <p:spPr>
          <a:xfrm>
            <a:off x="5867400" y="4343400"/>
            <a:ext cx="2667000" cy="7112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43E46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3" name="Text Placeholder 22"/>
          <p:cNvSpPr>
            <a:spLocks noGrp="1"/>
          </p:cNvSpPr>
          <p:nvPr>
            <p:ph type="body" sz="quarter" idx="18"/>
          </p:nvPr>
        </p:nvSpPr>
        <p:spPr>
          <a:xfrm>
            <a:off x="5867400" y="5156200"/>
            <a:ext cx="2667000" cy="7112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43E46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4" name="Content Placeholder 38"/>
          <p:cNvSpPr>
            <a:spLocks noGrp="1"/>
          </p:cNvSpPr>
          <p:nvPr>
            <p:ph sz="quarter" idx="37"/>
          </p:nvPr>
        </p:nvSpPr>
        <p:spPr>
          <a:xfrm>
            <a:off x="5029200" y="2717800"/>
            <a:ext cx="685800" cy="451405"/>
          </a:xfrm>
          <a:solidFill>
            <a:srgbClr val="E20177"/>
          </a:solidFill>
          <a:ln>
            <a:noFill/>
          </a:ln>
        </p:spPr>
        <p:txBody>
          <a:bodyPr wrap="none" tIns="0" anchor="ctr">
            <a:norm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5" name="Content Placeholder 38"/>
          <p:cNvSpPr>
            <a:spLocks noGrp="1"/>
          </p:cNvSpPr>
          <p:nvPr>
            <p:ph sz="quarter" idx="38"/>
          </p:nvPr>
        </p:nvSpPr>
        <p:spPr>
          <a:xfrm>
            <a:off x="5029200" y="3530600"/>
            <a:ext cx="685800" cy="451405"/>
          </a:xfrm>
          <a:solidFill>
            <a:srgbClr val="E20177"/>
          </a:solidFill>
          <a:ln>
            <a:noFill/>
          </a:ln>
        </p:spPr>
        <p:txBody>
          <a:bodyPr wrap="none" tIns="0" anchor="ctr">
            <a:norm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6" name="Content Placeholder 38"/>
          <p:cNvSpPr>
            <a:spLocks noGrp="1"/>
          </p:cNvSpPr>
          <p:nvPr>
            <p:ph sz="quarter" idx="39"/>
          </p:nvPr>
        </p:nvSpPr>
        <p:spPr>
          <a:xfrm>
            <a:off x="5029200" y="4343400"/>
            <a:ext cx="685800" cy="451405"/>
          </a:xfrm>
          <a:solidFill>
            <a:srgbClr val="E20177"/>
          </a:solidFill>
          <a:ln>
            <a:noFill/>
          </a:ln>
        </p:spPr>
        <p:txBody>
          <a:bodyPr wrap="none" tIns="0" anchor="ctr">
            <a:norm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7" name="Content Placeholder 38"/>
          <p:cNvSpPr>
            <a:spLocks noGrp="1"/>
          </p:cNvSpPr>
          <p:nvPr>
            <p:ph sz="quarter" idx="40"/>
          </p:nvPr>
        </p:nvSpPr>
        <p:spPr>
          <a:xfrm>
            <a:off x="5029200" y="5156200"/>
            <a:ext cx="685800" cy="451405"/>
          </a:xfrm>
          <a:solidFill>
            <a:srgbClr val="E20177"/>
          </a:solidFill>
          <a:ln>
            <a:noFill/>
          </a:ln>
        </p:spPr>
        <p:txBody>
          <a:bodyPr wrap="none" tIns="0" anchor="ctr">
            <a:norm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43E4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22" name="Content Placeholder 21"/>
          <p:cNvSpPr>
            <a:spLocks noGrp="1"/>
          </p:cNvSpPr>
          <p:nvPr>
            <p:ph sz="quarter" idx="13"/>
          </p:nvPr>
        </p:nvSpPr>
        <p:spPr>
          <a:xfrm>
            <a:off x="457200" y="1219200"/>
            <a:ext cx="8229600" cy="685800"/>
          </a:xfrm>
        </p:spPr>
        <p:txBody>
          <a:bodyPr>
            <a:normAutofit/>
          </a:bodyPr>
          <a:lstStyle>
            <a:lvl1pPr>
              <a:buNone/>
              <a:defRPr sz="1200">
                <a:solidFill>
                  <a:srgbClr val="343E46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martArt Placeholder 8"/>
          <p:cNvSpPr>
            <a:spLocks noGrp="1"/>
          </p:cNvSpPr>
          <p:nvPr>
            <p:ph type="dgm" sz="quarter" idx="15"/>
          </p:nvPr>
        </p:nvSpPr>
        <p:spPr>
          <a:xfrm>
            <a:off x="381000" y="2133600"/>
            <a:ext cx="4419600" cy="3505200"/>
          </a:xfrm>
        </p:spPr>
        <p:txBody>
          <a:bodyPr>
            <a:normAutofit/>
          </a:bodyPr>
          <a:lstStyle>
            <a:lvl1pPr>
              <a:defRPr sz="1400">
                <a:solidFill>
                  <a:srgbClr val="343E46"/>
                </a:solidFill>
              </a:defRPr>
            </a:lvl1pPr>
          </a:lstStyle>
          <a:p>
            <a:r>
              <a:rPr lang="en-US" smtClean="0"/>
              <a:t>Click icon to add SmartArt graphic</a:t>
            </a:r>
            <a:endParaRPr lang="en-JM"/>
          </a:p>
        </p:txBody>
      </p:sp>
      <p:sp>
        <p:nvSpPr>
          <p:cNvPr id="8" name="Text Placeholder 22"/>
          <p:cNvSpPr>
            <a:spLocks noGrp="1"/>
          </p:cNvSpPr>
          <p:nvPr>
            <p:ph type="body" sz="quarter" idx="16"/>
          </p:nvPr>
        </p:nvSpPr>
        <p:spPr>
          <a:xfrm>
            <a:off x="5867400" y="2413000"/>
            <a:ext cx="2667000" cy="7112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43E46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22"/>
          <p:cNvSpPr>
            <a:spLocks noGrp="1"/>
          </p:cNvSpPr>
          <p:nvPr>
            <p:ph type="body" sz="quarter" idx="17"/>
          </p:nvPr>
        </p:nvSpPr>
        <p:spPr>
          <a:xfrm>
            <a:off x="5867400" y="3225800"/>
            <a:ext cx="2667000" cy="7112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43E46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22"/>
          <p:cNvSpPr>
            <a:spLocks noGrp="1"/>
          </p:cNvSpPr>
          <p:nvPr>
            <p:ph type="body" sz="quarter" idx="18"/>
          </p:nvPr>
        </p:nvSpPr>
        <p:spPr>
          <a:xfrm>
            <a:off x="5867400" y="4038600"/>
            <a:ext cx="2667000" cy="7112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43E46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22"/>
          <p:cNvSpPr>
            <a:spLocks noGrp="1"/>
          </p:cNvSpPr>
          <p:nvPr>
            <p:ph type="body" sz="quarter" idx="19"/>
          </p:nvPr>
        </p:nvSpPr>
        <p:spPr>
          <a:xfrm>
            <a:off x="5867400" y="4851400"/>
            <a:ext cx="2667000" cy="7112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43E46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38"/>
          <p:cNvSpPr>
            <a:spLocks noGrp="1"/>
          </p:cNvSpPr>
          <p:nvPr>
            <p:ph sz="quarter" idx="37"/>
          </p:nvPr>
        </p:nvSpPr>
        <p:spPr>
          <a:xfrm>
            <a:off x="5105400" y="2413000"/>
            <a:ext cx="609600" cy="451405"/>
          </a:xfrm>
          <a:solidFill>
            <a:srgbClr val="E20177"/>
          </a:solidFill>
          <a:ln>
            <a:noFill/>
          </a:ln>
        </p:spPr>
        <p:txBody>
          <a:bodyPr wrap="none" tIns="0" anchor="ctr">
            <a:normAutofit/>
          </a:bodyPr>
          <a:lstStyle>
            <a:lvl1pPr algn="ctr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Content Placeholder 38"/>
          <p:cNvSpPr>
            <a:spLocks noGrp="1"/>
          </p:cNvSpPr>
          <p:nvPr>
            <p:ph sz="quarter" idx="38"/>
          </p:nvPr>
        </p:nvSpPr>
        <p:spPr>
          <a:xfrm>
            <a:off x="5105400" y="3225800"/>
            <a:ext cx="609600" cy="451405"/>
          </a:xfrm>
          <a:solidFill>
            <a:srgbClr val="E20177"/>
          </a:solidFill>
          <a:ln>
            <a:noFill/>
          </a:ln>
        </p:spPr>
        <p:txBody>
          <a:bodyPr wrap="none" tIns="0" anchor="ctr">
            <a:normAutofit/>
          </a:bodyPr>
          <a:lstStyle>
            <a:lvl1pPr algn="ctr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Content Placeholder 38"/>
          <p:cNvSpPr>
            <a:spLocks noGrp="1"/>
          </p:cNvSpPr>
          <p:nvPr>
            <p:ph sz="quarter" idx="39"/>
          </p:nvPr>
        </p:nvSpPr>
        <p:spPr>
          <a:xfrm>
            <a:off x="5105400" y="4038600"/>
            <a:ext cx="609600" cy="451405"/>
          </a:xfrm>
          <a:solidFill>
            <a:srgbClr val="E20177"/>
          </a:solidFill>
          <a:ln>
            <a:noFill/>
          </a:ln>
        </p:spPr>
        <p:txBody>
          <a:bodyPr wrap="none" tIns="0" anchor="ctr">
            <a:normAutofit/>
          </a:bodyPr>
          <a:lstStyle>
            <a:lvl1pPr algn="ctr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38"/>
          <p:cNvSpPr>
            <a:spLocks noGrp="1"/>
          </p:cNvSpPr>
          <p:nvPr>
            <p:ph sz="quarter" idx="40"/>
          </p:nvPr>
        </p:nvSpPr>
        <p:spPr>
          <a:xfrm>
            <a:off x="5105400" y="4851400"/>
            <a:ext cx="609600" cy="451405"/>
          </a:xfrm>
          <a:solidFill>
            <a:srgbClr val="E20177"/>
          </a:solidFill>
          <a:ln>
            <a:noFill/>
          </a:ln>
        </p:spPr>
        <p:txBody>
          <a:bodyPr wrap="none" tIns="0" anchor="ctr">
            <a:normAutofit/>
          </a:bodyPr>
          <a:lstStyle>
            <a:lvl1pPr algn="ctr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img + el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533400" y="1320800"/>
            <a:ext cx="8001000" cy="3327400"/>
          </a:xfrm>
          <a:ln w="38100">
            <a:solidFill>
              <a:schemeClr val="bg1">
                <a:lumMod val="95000"/>
              </a:schemeClr>
            </a:solidFill>
            <a:miter lim="800000"/>
          </a:ln>
          <a:effectLst/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 smtClean="0"/>
              <a:t>Click icon to add picture</a:t>
            </a:r>
            <a:endParaRPr lang="en-JM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800600" y="4953000"/>
            <a:ext cx="3810000" cy="914400"/>
          </a:xfrm>
        </p:spPr>
        <p:txBody>
          <a:bodyPr>
            <a:noAutofit/>
          </a:bodyPr>
          <a:lstStyle>
            <a:lvl1pPr algn="r">
              <a:buNone/>
              <a:defRPr sz="11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Content Placeholder 38"/>
          <p:cNvSpPr>
            <a:spLocks noGrp="1"/>
          </p:cNvSpPr>
          <p:nvPr>
            <p:ph sz="quarter" idx="36"/>
          </p:nvPr>
        </p:nvSpPr>
        <p:spPr>
          <a:xfrm>
            <a:off x="533400" y="4978400"/>
            <a:ext cx="2438400" cy="381000"/>
          </a:xfrm>
          <a:solidFill>
            <a:srgbClr val="CED7DD"/>
          </a:solidFill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600" b="0">
                <a:solidFill>
                  <a:srgbClr val="343E46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Content Placeholder 38"/>
          <p:cNvSpPr>
            <a:spLocks noGrp="1"/>
          </p:cNvSpPr>
          <p:nvPr>
            <p:ph sz="quarter" idx="37"/>
          </p:nvPr>
        </p:nvSpPr>
        <p:spPr>
          <a:xfrm>
            <a:off x="533400" y="5359400"/>
            <a:ext cx="2971800" cy="381000"/>
          </a:xfr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0" name="Picture Placeholder 19"/>
          <p:cNvSpPr>
            <a:spLocks noGrp="1"/>
          </p:cNvSpPr>
          <p:nvPr>
            <p:ph type="pic" sz="quarter" idx="13"/>
          </p:nvPr>
        </p:nvSpPr>
        <p:spPr>
          <a:xfrm>
            <a:off x="457200" y="1498599"/>
            <a:ext cx="2698751" cy="1799167"/>
          </a:xfrm>
          <a:ln w="28575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JM"/>
          </a:p>
        </p:txBody>
      </p:sp>
      <p:sp>
        <p:nvSpPr>
          <p:cNvPr id="14" name="Picture Placeholder 19"/>
          <p:cNvSpPr>
            <a:spLocks noGrp="1"/>
          </p:cNvSpPr>
          <p:nvPr>
            <p:ph type="pic" sz="quarter" idx="26"/>
          </p:nvPr>
        </p:nvSpPr>
        <p:spPr>
          <a:xfrm>
            <a:off x="3222625" y="1498599"/>
            <a:ext cx="2698751" cy="1799167"/>
          </a:xfrm>
          <a:ln w="28575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JM" dirty="0"/>
          </a:p>
        </p:txBody>
      </p:sp>
      <p:sp>
        <p:nvSpPr>
          <p:cNvPr id="15" name="Picture Placeholder 19"/>
          <p:cNvSpPr>
            <a:spLocks noGrp="1"/>
          </p:cNvSpPr>
          <p:nvPr>
            <p:ph type="pic" sz="quarter" idx="27"/>
          </p:nvPr>
        </p:nvSpPr>
        <p:spPr>
          <a:xfrm>
            <a:off x="5988049" y="1498599"/>
            <a:ext cx="2698751" cy="1799167"/>
          </a:xfrm>
          <a:ln w="28575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JM" dirty="0"/>
          </a:p>
        </p:txBody>
      </p:sp>
      <p:sp>
        <p:nvSpPr>
          <p:cNvPr id="16" name="Picture Placeholder 19"/>
          <p:cNvSpPr>
            <a:spLocks noGrp="1"/>
          </p:cNvSpPr>
          <p:nvPr>
            <p:ph type="pic" sz="quarter" idx="28"/>
          </p:nvPr>
        </p:nvSpPr>
        <p:spPr>
          <a:xfrm>
            <a:off x="457200" y="3835399"/>
            <a:ext cx="2698751" cy="1799167"/>
          </a:xfrm>
          <a:ln w="28575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JM"/>
          </a:p>
        </p:txBody>
      </p:sp>
      <p:sp>
        <p:nvSpPr>
          <p:cNvPr id="17" name="Picture Placeholder 19"/>
          <p:cNvSpPr>
            <a:spLocks noGrp="1"/>
          </p:cNvSpPr>
          <p:nvPr>
            <p:ph type="pic" sz="quarter" idx="29"/>
          </p:nvPr>
        </p:nvSpPr>
        <p:spPr>
          <a:xfrm>
            <a:off x="3222625" y="3835399"/>
            <a:ext cx="2698751" cy="1799167"/>
          </a:xfrm>
          <a:ln w="28575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JM" dirty="0"/>
          </a:p>
        </p:txBody>
      </p:sp>
      <p:sp>
        <p:nvSpPr>
          <p:cNvPr id="18" name="Picture Placeholder 19"/>
          <p:cNvSpPr>
            <a:spLocks noGrp="1"/>
          </p:cNvSpPr>
          <p:nvPr>
            <p:ph type="pic" sz="quarter" idx="30"/>
          </p:nvPr>
        </p:nvSpPr>
        <p:spPr>
          <a:xfrm>
            <a:off x="5988049" y="3835399"/>
            <a:ext cx="2698751" cy="1799167"/>
          </a:xfrm>
          <a:ln w="28575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JM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31"/>
          </p:nvPr>
        </p:nvSpPr>
        <p:spPr>
          <a:xfrm>
            <a:off x="457201" y="3022600"/>
            <a:ext cx="2698750" cy="431800"/>
          </a:xfrm>
          <a:solidFill>
            <a:srgbClr val="E20177"/>
          </a:solidFill>
        </p:spPr>
        <p:txBody>
          <a:bodyPr>
            <a:noAutofit/>
          </a:bodyPr>
          <a:lstStyle>
            <a:lvl1pPr>
              <a:buFontTx/>
              <a:buNone/>
              <a:defRPr sz="140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Text Placeholder 28"/>
          <p:cNvSpPr>
            <a:spLocks noGrp="1"/>
          </p:cNvSpPr>
          <p:nvPr>
            <p:ph type="body" sz="quarter" idx="37"/>
          </p:nvPr>
        </p:nvSpPr>
        <p:spPr>
          <a:xfrm>
            <a:off x="3222626" y="3022600"/>
            <a:ext cx="2698750" cy="431800"/>
          </a:xfrm>
          <a:solidFill>
            <a:srgbClr val="E20177"/>
          </a:solidFill>
        </p:spPr>
        <p:txBody>
          <a:bodyPr>
            <a:noAutofit/>
          </a:bodyPr>
          <a:lstStyle>
            <a:lvl1pPr>
              <a:buFontTx/>
              <a:buNone/>
              <a:defRPr sz="140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ext Placeholder 28"/>
          <p:cNvSpPr>
            <a:spLocks noGrp="1"/>
          </p:cNvSpPr>
          <p:nvPr>
            <p:ph type="body" sz="quarter" idx="38"/>
          </p:nvPr>
        </p:nvSpPr>
        <p:spPr>
          <a:xfrm>
            <a:off x="5988050" y="3022600"/>
            <a:ext cx="2698750" cy="431800"/>
          </a:xfrm>
          <a:solidFill>
            <a:srgbClr val="E20177"/>
          </a:solidFill>
        </p:spPr>
        <p:txBody>
          <a:bodyPr>
            <a:noAutofit/>
          </a:bodyPr>
          <a:lstStyle>
            <a:lvl1pPr>
              <a:buFontTx/>
              <a:buNone/>
              <a:defRPr sz="140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7" name="Text Placeholder 28"/>
          <p:cNvSpPr>
            <a:spLocks noGrp="1"/>
          </p:cNvSpPr>
          <p:nvPr>
            <p:ph type="body" sz="quarter" idx="39"/>
          </p:nvPr>
        </p:nvSpPr>
        <p:spPr>
          <a:xfrm>
            <a:off x="457201" y="5359400"/>
            <a:ext cx="2698750" cy="431800"/>
          </a:xfrm>
          <a:solidFill>
            <a:srgbClr val="E20177"/>
          </a:solidFill>
        </p:spPr>
        <p:txBody>
          <a:bodyPr>
            <a:noAutofit/>
          </a:bodyPr>
          <a:lstStyle>
            <a:lvl1pPr>
              <a:buFontTx/>
              <a:buNone/>
              <a:defRPr sz="140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8" name="Text Placeholder 28"/>
          <p:cNvSpPr>
            <a:spLocks noGrp="1"/>
          </p:cNvSpPr>
          <p:nvPr>
            <p:ph type="body" sz="quarter" idx="40"/>
          </p:nvPr>
        </p:nvSpPr>
        <p:spPr>
          <a:xfrm>
            <a:off x="3222626" y="5359400"/>
            <a:ext cx="2698750" cy="431800"/>
          </a:xfrm>
          <a:solidFill>
            <a:srgbClr val="E20177"/>
          </a:solidFill>
        </p:spPr>
        <p:txBody>
          <a:bodyPr>
            <a:noAutofit/>
          </a:bodyPr>
          <a:lstStyle>
            <a:lvl1pPr>
              <a:buFontTx/>
              <a:buNone/>
              <a:defRPr sz="140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9" name="Text Placeholder 28"/>
          <p:cNvSpPr>
            <a:spLocks noGrp="1"/>
          </p:cNvSpPr>
          <p:nvPr>
            <p:ph type="body" sz="quarter" idx="41"/>
          </p:nvPr>
        </p:nvSpPr>
        <p:spPr>
          <a:xfrm>
            <a:off x="5988050" y="5359400"/>
            <a:ext cx="2698750" cy="431800"/>
          </a:xfrm>
          <a:solidFill>
            <a:srgbClr val="E20177"/>
          </a:solidFill>
        </p:spPr>
        <p:txBody>
          <a:bodyPr>
            <a:noAutofit/>
          </a:bodyPr>
          <a:lstStyle>
            <a:lvl1pPr>
              <a:buFontTx/>
              <a:buNone/>
              <a:defRPr sz="140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Sub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7" name="Rectangle 6"/>
          <p:cNvSpPr/>
          <p:nvPr/>
        </p:nvSpPr>
        <p:spPr>
          <a:xfrm>
            <a:off x="533400" y="1372815"/>
            <a:ext cx="7772400" cy="532187"/>
          </a:xfrm>
          <a:prstGeom prst="rect">
            <a:avLst/>
          </a:prstGeom>
          <a:solidFill>
            <a:srgbClr val="CED7DD"/>
          </a:solidFill>
          <a:ln w="6350">
            <a:solidFill>
              <a:schemeClr val="bg1">
                <a:lumMod val="85000"/>
              </a:schemeClr>
            </a:solidFill>
          </a:ln>
          <a:effectLst>
            <a:innerShdw blurRad="114300">
              <a:schemeClr val="bg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M" dirty="0"/>
          </a:p>
        </p:txBody>
      </p:sp>
      <p:sp>
        <p:nvSpPr>
          <p:cNvPr id="28" name="Picture Placeholder 27"/>
          <p:cNvSpPr>
            <a:spLocks noGrp="1"/>
          </p:cNvSpPr>
          <p:nvPr userDrawn="1">
            <p:ph type="pic" sz="quarter" idx="13"/>
          </p:nvPr>
        </p:nvSpPr>
        <p:spPr>
          <a:xfrm>
            <a:off x="533400" y="2514601"/>
            <a:ext cx="762000" cy="958273"/>
          </a:xfrm>
          <a:prstGeom prst="round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>
            <a:normAutofit/>
          </a:bodyPr>
          <a:lstStyle>
            <a:lvl1pPr>
              <a:defRPr sz="400"/>
            </a:lvl1pPr>
          </a:lstStyle>
          <a:p>
            <a:r>
              <a:rPr lang="en-US" smtClean="0"/>
              <a:t>Click icon to add picture</a:t>
            </a:r>
            <a:endParaRPr lang="en-JM" dirty="0"/>
          </a:p>
        </p:txBody>
      </p:sp>
      <p:sp>
        <p:nvSpPr>
          <p:cNvPr id="29" name="Picture Placeholder 27"/>
          <p:cNvSpPr>
            <a:spLocks noGrp="1"/>
          </p:cNvSpPr>
          <p:nvPr userDrawn="1">
            <p:ph type="pic" sz="quarter" idx="14"/>
          </p:nvPr>
        </p:nvSpPr>
        <p:spPr>
          <a:xfrm>
            <a:off x="533400" y="4470401"/>
            <a:ext cx="762000" cy="958273"/>
          </a:xfrm>
          <a:prstGeom prst="round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>
            <a:normAutofit/>
          </a:bodyPr>
          <a:lstStyle>
            <a:lvl1pPr>
              <a:defRPr sz="400"/>
            </a:lvl1pPr>
          </a:lstStyle>
          <a:p>
            <a:r>
              <a:rPr lang="en-US" smtClean="0"/>
              <a:t>Click icon to add picture</a:t>
            </a:r>
            <a:endParaRPr lang="en-JM" dirty="0"/>
          </a:p>
        </p:txBody>
      </p:sp>
      <p:sp>
        <p:nvSpPr>
          <p:cNvPr id="30" name="Picture Placeholder 27"/>
          <p:cNvSpPr>
            <a:spLocks noGrp="1"/>
          </p:cNvSpPr>
          <p:nvPr userDrawn="1">
            <p:ph type="pic" sz="quarter" idx="15"/>
          </p:nvPr>
        </p:nvSpPr>
        <p:spPr>
          <a:xfrm>
            <a:off x="4724400" y="4470401"/>
            <a:ext cx="762000" cy="958273"/>
          </a:xfrm>
          <a:prstGeom prst="round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>
            <a:normAutofit/>
          </a:bodyPr>
          <a:lstStyle>
            <a:lvl1pPr>
              <a:defRPr sz="400"/>
            </a:lvl1pPr>
          </a:lstStyle>
          <a:p>
            <a:r>
              <a:rPr lang="en-US" smtClean="0"/>
              <a:t>Click icon to add picture</a:t>
            </a:r>
            <a:endParaRPr lang="en-JM" dirty="0"/>
          </a:p>
        </p:txBody>
      </p:sp>
      <p:sp>
        <p:nvSpPr>
          <p:cNvPr id="31" name="Picture Placeholder 27"/>
          <p:cNvSpPr>
            <a:spLocks noGrp="1"/>
          </p:cNvSpPr>
          <p:nvPr userDrawn="1">
            <p:ph type="pic" sz="quarter" idx="16"/>
          </p:nvPr>
        </p:nvSpPr>
        <p:spPr>
          <a:xfrm>
            <a:off x="4724400" y="2514601"/>
            <a:ext cx="762000" cy="958273"/>
          </a:xfrm>
          <a:prstGeom prst="round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>
            <a:normAutofit/>
          </a:bodyPr>
          <a:lstStyle>
            <a:lvl1pPr>
              <a:defRPr sz="400"/>
            </a:lvl1pPr>
          </a:lstStyle>
          <a:p>
            <a:r>
              <a:rPr lang="en-US" smtClean="0"/>
              <a:t>Click icon to add picture</a:t>
            </a:r>
            <a:endParaRPr lang="en-JM" dirty="0"/>
          </a:p>
        </p:txBody>
      </p:sp>
      <p:sp>
        <p:nvSpPr>
          <p:cNvPr id="33" name="Text Placeholder 32"/>
          <p:cNvSpPr>
            <a:spLocks noGrp="1"/>
          </p:cNvSpPr>
          <p:nvPr userDrawn="1">
            <p:ph type="body" sz="quarter" idx="17"/>
          </p:nvPr>
        </p:nvSpPr>
        <p:spPr>
          <a:xfrm>
            <a:off x="1371600" y="2413000"/>
            <a:ext cx="2209800" cy="304800"/>
          </a:xfrm>
        </p:spPr>
        <p:txBody>
          <a:bodyPr anchor="t">
            <a:noAutofit/>
          </a:bodyPr>
          <a:lstStyle>
            <a:lvl1pPr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>
              <a:defRPr sz="1600" b="1">
                <a:solidFill>
                  <a:srgbClr val="CC3399"/>
                </a:solidFill>
              </a:defRPr>
            </a:lvl2pPr>
            <a:lvl3pPr>
              <a:defRPr sz="1600" b="1">
                <a:solidFill>
                  <a:srgbClr val="CC3399"/>
                </a:solidFill>
              </a:defRPr>
            </a:lvl3pPr>
            <a:lvl4pPr>
              <a:defRPr sz="1600" b="1">
                <a:solidFill>
                  <a:srgbClr val="CC3399"/>
                </a:solidFill>
              </a:defRPr>
            </a:lvl4pPr>
            <a:lvl5pPr>
              <a:defRPr sz="1600" b="1">
                <a:solidFill>
                  <a:srgbClr val="CC3399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5" name="Content Placeholder 34"/>
          <p:cNvSpPr>
            <a:spLocks noGrp="1"/>
          </p:cNvSpPr>
          <p:nvPr userDrawn="1">
            <p:ph sz="quarter" idx="18"/>
          </p:nvPr>
        </p:nvSpPr>
        <p:spPr>
          <a:xfrm>
            <a:off x="1371600" y="2768600"/>
            <a:ext cx="2971800" cy="1066800"/>
          </a:xfrm>
        </p:spPr>
        <p:txBody>
          <a:bodyPr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rgbClr val="343E46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6" name="Text Placeholder 32"/>
          <p:cNvSpPr>
            <a:spLocks noGrp="1"/>
          </p:cNvSpPr>
          <p:nvPr userDrawn="1">
            <p:ph type="body" sz="quarter" idx="19"/>
          </p:nvPr>
        </p:nvSpPr>
        <p:spPr>
          <a:xfrm>
            <a:off x="5562600" y="2413000"/>
            <a:ext cx="2209800" cy="304800"/>
          </a:xfrm>
        </p:spPr>
        <p:txBody>
          <a:bodyPr anchor="t">
            <a:noAutofit/>
          </a:bodyPr>
          <a:lstStyle>
            <a:lvl1pPr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>
              <a:defRPr sz="1600" b="1">
                <a:solidFill>
                  <a:srgbClr val="CC3399"/>
                </a:solidFill>
              </a:defRPr>
            </a:lvl2pPr>
            <a:lvl3pPr>
              <a:defRPr sz="1600" b="1">
                <a:solidFill>
                  <a:srgbClr val="CC3399"/>
                </a:solidFill>
              </a:defRPr>
            </a:lvl3pPr>
            <a:lvl4pPr>
              <a:defRPr sz="1600" b="1">
                <a:solidFill>
                  <a:srgbClr val="CC3399"/>
                </a:solidFill>
              </a:defRPr>
            </a:lvl4pPr>
            <a:lvl5pPr>
              <a:defRPr sz="1600" b="1">
                <a:solidFill>
                  <a:srgbClr val="CC3399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7" name="Content Placeholder 34"/>
          <p:cNvSpPr>
            <a:spLocks noGrp="1"/>
          </p:cNvSpPr>
          <p:nvPr userDrawn="1">
            <p:ph sz="quarter" idx="20"/>
          </p:nvPr>
        </p:nvSpPr>
        <p:spPr>
          <a:xfrm>
            <a:off x="5562600" y="2768600"/>
            <a:ext cx="2971800" cy="1066800"/>
          </a:xfrm>
        </p:spPr>
        <p:txBody>
          <a:bodyPr>
            <a:noAutofit/>
          </a:bodyPr>
          <a:lstStyle>
            <a:lvl1pPr>
              <a:buNone/>
              <a:defRPr sz="1100">
                <a:solidFill>
                  <a:srgbClr val="343E46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8" name="Text Placeholder 32"/>
          <p:cNvSpPr>
            <a:spLocks noGrp="1"/>
          </p:cNvSpPr>
          <p:nvPr userDrawn="1">
            <p:ph type="body" sz="quarter" idx="21"/>
          </p:nvPr>
        </p:nvSpPr>
        <p:spPr>
          <a:xfrm>
            <a:off x="1371600" y="4368800"/>
            <a:ext cx="2209800" cy="304800"/>
          </a:xfrm>
        </p:spPr>
        <p:txBody>
          <a:bodyPr anchor="t">
            <a:noAutofit/>
          </a:bodyPr>
          <a:lstStyle>
            <a:lvl1pPr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>
              <a:defRPr sz="1600" b="1">
                <a:solidFill>
                  <a:srgbClr val="CC3399"/>
                </a:solidFill>
              </a:defRPr>
            </a:lvl2pPr>
            <a:lvl3pPr>
              <a:defRPr sz="1600" b="1">
                <a:solidFill>
                  <a:srgbClr val="CC3399"/>
                </a:solidFill>
              </a:defRPr>
            </a:lvl3pPr>
            <a:lvl4pPr>
              <a:defRPr sz="1600" b="1">
                <a:solidFill>
                  <a:srgbClr val="CC3399"/>
                </a:solidFill>
              </a:defRPr>
            </a:lvl4pPr>
            <a:lvl5pPr>
              <a:defRPr sz="1600" b="1">
                <a:solidFill>
                  <a:srgbClr val="CC3399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9" name="Content Placeholder 34"/>
          <p:cNvSpPr>
            <a:spLocks noGrp="1"/>
          </p:cNvSpPr>
          <p:nvPr userDrawn="1">
            <p:ph sz="quarter" idx="22"/>
          </p:nvPr>
        </p:nvSpPr>
        <p:spPr>
          <a:xfrm>
            <a:off x="1371600" y="4724400"/>
            <a:ext cx="2971800" cy="1066800"/>
          </a:xfrm>
        </p:spPr>
        <p:txBody>
          <a:bodyPr>
            <a:noAutofit/>
          </a:bodyPr>
          <a:lstStyle>
            <a:lvl1pPr>
              <a:buNone/>
              <a:defRPr sz="1100">
                <a:solidFill>
                  <a:srgbClr val="343E46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0" name="Text Placeholder 32"/>
          <p:cNvSpPr>
            <a:spLocks noGrp="1"/>
          </p:cNvSpPr>
          <p:nvPr userDrawn="1">
            <p:ph type="body" sz="quarter" idx="23"/>
          </p:nvPr>
        </p:nvSpPr>
        <p:spPr>
          <a:xfrm>
            <a:off x="5562600" y="4368800"/>
            <a:ext cx="2209800" cy="304800"/>
          </a:xfrm>
        </p:spPr>
        <p:txBody>
          <a:bodyPr anchor="t">
            <a:noAutofit/>
          </a:bodyPr>
          <a:lstStyle>
            <a:lvl1pPr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>
              <a:defRPr sz="1600" b="1">
                <a:solidFill>
                  <a:srgbClr val="CC3399"/>
                </a:solidFill>
              </a:defRPr>
            </a:lvl2pPr>
            <a:lvl3pPr>
              <a:defRPr sz="1600" b="1">
                <a:solidFill>
                  <a:srgbClr val="CC3399"/>
                </a:solidFill>
              </a:defRPr>
            </a:lvl3pPr>
            <a:lvl4pPr>
              <a:defRPr sz="1600" b="1">
                <a:solidFill>
                  <a:srgbClr val="CC3399"/>
                </a:solidFill>
              </a:defRPr>
            </a:lvl4pPr>
            <a:lvl5pPr>
              <a:defRPr sz="1600" b="1">
                <a:solidFill>
                  <a:srgbClr val="CC3399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1" name="Content Placeholder 34"/>
          <p:cNvSpPr>
            <a:spLocks noGrp="1"/>
          </p:cNvSpPr>
          <p:nvPr userDrawn="1">
            <p:ph sz="quarter" idx="24"/>
          </p:nvPr>
        </p:nvSpPr>
        <p:spPr>
          <a:xfrm>
            <a:off x="5562600" y="4724400"/>
            <a:ext cx="2971800" cy="1066800"/>
          </a:xfrm>
        </p:spPr>
        <p:txBody>
          <a:bodyPr>
            <a:noAutofit/>
          </a:bodyPr>
          <a:lstStyle>
            <a:lvl1pPr>
              <a:buNone/>
              <a:defRPr sz="1100">
                <a:solidFill>
                  <a:srgbClr val="343E46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25"/>
          </p:nvPr>
        </p:nvSpPr>
        <p:spPr>
          <a:xfrm>
            <a:off x="533400" y="1397000"/>
            <a:ext cx="1905000" cy="508000"/>
          </a:xfrm>
          <a:solidFill>
            <a:srgbClr val="CED7DD"/>
          </a:solidFill>
        </p:spPr>
        <p:txBody>
          <a:bodyPr anchor="ctr">
            <a:normAutofit/>
          </a:bodyPr>
          <a:lstStyle>
            <a:lvl1pPr algn="ctr">
              <a:buNone/>
              <a:defRPr sz="1400">
                <a:solidFill>
                  <a:srgbClr val="343E46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26"/>
          </p:nvPr>
        </p:nvSpPr>
        <p:spPr>
          <a:xfrm>
            <a:off x="2590800" y="1397000"/>
            <a:ext cx="2057400" cy="508000"/>
          </a:xfrm>
          <a:solidFill>
            <a:srgbClr val="CED7DD"/>
          </a:solidFill>
        </p:spPr>
        <p:txBody>
          <a:bodyPr anchor="ctr">
            <a:normAutofit/>
          </a:bodyPr>
          <a:lstStyle>
            <a:lvl1pPr algn="ctr">
              <a:buNone/>
              <a:defRPr sz="1400">
                <a:solidFill>
                  <a:srgbClr val="343E46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Text Placeholder 25"/>
          <p:cNvSpPr>
            <a:spLocks noGrp="1"/>
          </p:cNvSpPr>
          <p:nvPr>
            <p:ph type="body" sz="quarter" idx="27"/>
          </p:nvPr>
        </p:nvSpPr>
        <p:spPr>
          <a:xfrm>
            <a:off x="4724400" y="1397000"/>
            <a:ext cx="1524000" cy="508000"/>
          </a:xfrm>
          <a:solidFill>
            <a:srgbClr val="CED7DD"/>
          </a:solidFill>
        </p:spPr>
        <p:txBody>
          <a:bodyPr anchor="ctr">
            <a:normAutofit/>
          </a:bodyPr>
          <a:lstStyle>
            <a:lvl1pPr algn="ctr">
              <a:buNone/>
              <a:defRPr sz="1400">
                <a:solidFill>
                  <a:srgbClr val="343E46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4" name="Text Placeholder 25"/>
          <p:cNvSpPr>
            <a:spLocks noGrp="1"/>
          </p:cNvSpPr>
          <p:nvPr>
            <p:ph type="body" sz="quarter" idx="28"/>
          </p:nvPr>
        </p:nvSpPr>
        <p:spPr>
          <a:xfrm>
            <a:off x="6400800" y="1397000"/>
            <a:ext cx="1828800" cy="508000"/>
          </a:xfrm>
          <a:solidFill>
            <a:srgbClr val="CED7DD"/>
          </a:solidFill>
        </p:spPr>
        <p:txBody>
          <a:bodyPr anchor="ctr">
            <a:normAutofit/>
          </a:bodyPr>
          <a:lstStyle>
            <a:lvl1pPr algn="ctr">
              <a:buNone/>
              <a:defRPr sz="1400">
                <a:solidFill>
                  <a:srgbClr val="343E46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43E4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533400" y="1905000"/>
            <a:ext cx="2362200" cy="41148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43E46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8"/>
          <p:cNvSpPr>
            <a:spLocks noGrp="1"/>
          </p:cNvSpPr>
          <p:nvPr>
            <p:ph sz="quarter" idx="39"/>
          </p:nvPr>
        </p:nvSpPr>
        <p:spPr>
          <a:xfrm>
            <a:off x="533400" y="1397000"/>
            <a:ext cx="2103120" cy="381000"/>
          </a:xfr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Content Placeholder 38"/>
          <p:cNvSpPr>
            <a:spLocks noGrp="1"/>
          </p:cNvSpPr>
          <p:nvPr>
            <p:ph sz="quarter" idx="40"/>
          </p:nvPr>
        </p:nvSpPr>
        <p:spPr>
          <a:xfrm>
            <a:off x="3352800" y="1397000"/>
            <a:ext cx="2133600" cy="381000"/>
          </a:xfr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Content Placeholder 38"/>
          <p:cNvSpPr>
            <a:spLocks noGrp="1"/>
          </p:cNvSpPr>
          <p:nvPr>
            <p:ph sz="quarter" idx="41"/>
          </p:nvPr>
        </p:nvSpPr>
        <p:spPr>
          <a:xfrm>
            <a:off x="6248400" y="1397000"/>
            <a:ext cx="2133600" cy="381000"/>
          </a:xfr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42"/>
          </p:nvPr>
        </p:nvSpPr>
        <p:spPr>
          <a:xfrm>
            <a:off x="3352800" y="1905000"/>
            <a:ext cx="2362200" cy="41148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43E46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43"/>
          </p:nvPr>
        </p:nvSpPr>
        <p:spPr>
          <a:xfrm>
            <a:off x="6248400" y="1905000"/>
            <a:ext cx="2362200" cy="41148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43E46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E484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85750" indent="-285750">
              <a:buClr>
                <a:schemeClr val="accent1"/>
              </a:buClr>
              <a:buFont typeface="Arial"/>
              <a:buChar char="•"/>
              <a:defRPr sz="2800">
                <a:solidFill>
                  <a:schemeClr val="tx1"/>
                </a:solidFill>
                <a:latin typeface="Helvetica Neue Medium"/>
                <a:cs typeface="Helvetica Neue Medium"/>
              </a:defRPr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tx1"/>
                </a:solidFill>
                <a:latin typeface="Helvetica Neue Medium"/>
                <a:cs typeface="Helvetica Neue Medium"/>
              </a:defRPr>
            </a:lvl2pPr>
            <a:lvl3pPr marL="1200150" indent="-285750">
              <a:buClr>
                <a:schemeClr val="accent1"/>
              </a:buClr>
              <a:buFont typeface="Arial"/>
              <a:buChar char="•"/>
              <a:defRPr>
                <a:solidFill>
                  <a:schemeClr val="tx1"/>
                </a:solidFill>
                <a:latin typeface="Helvetica Neue Medium"/>
                <a:cs typeface="Helvetica Neue Medium"/>
              </a:defRPr>
            </a:lvl3pPr>
            <a:lvl4pPr marL="1657350" indent="-285750">
              <a:buClr>
                <a:schemeClr val="accent1"/>
              </a:buClr>
              <a:buFont typeface="Arial"/>
              <a:buChar char="•"/>
              <a:defRPr>
                <a:solidFill>
                  <a:schemeClr val="tx1"/>
                </a:solidFill>
                <a:latin typeface="Helvetica Neue Medium"/>
                <a:cs typeface="Helvetica Neue Medium"/>
              </a:defRPr>
            </a:lvl4pPr>
            <a:lvl5pPr marL="2114550" indent="-285750">
              <a:buClr>
                <a:schemeClr val="accent1"/>
              </a:buClr>
              <a:buFont typeface="Arial"/>
              <a:buChar char="•"/>
              <a:defRPr>
                <a:solidFill>
                  <a:schemeClr val="tx1"/>
                </a:solidFill>
                <a:latin typeface="Helvetica Neue Medium"/>
                <a:cs typeface="Helvetica Neue Medium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JM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4200"/>
            <a:ext cx="8077200" cy="563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JM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006600"/>
            <a:ext cx="3654357" cy="39370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4"/>
          </p:nvPr>
        </p:nvSpPr>
        <p:spPr>
          <a:xfrm>
            <a:off x="4800600" y="2006600"/>
            <a:ext cx="3733800" cy="39624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Content Placeholder 38"/>
          <p:cNvSpPr>
            <a:spLocks noGrp="1"/>
          </p:cNvSpPr>
          <p:nvPr>
            <p:ph sz="quarter" idx="39"/>
          </p:nvPr>
        </p:nvSpPr>
        <p:spPr>
          <a:xfrm>
            <a:off x="609600" y="1397000"/>
            <a:ext cx="2819400" cy="381000"/>
          </a:xfr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4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Content Placeholder 38"/>
          <p:cNvSpPr>
            <a:spLocks noGrp="1"/>
          </p:cNvSpPr>
          <p:nvPr>
            <p:ph sz="quarter" idx="40"/>
          </p:nvPr>
        </p:nvSpPr>
        <p:spPr>
          <a:xfrm>
            <a:off x="4800600" y="1397000"/>
            <a:ext cx="2819400" cy="381000"/>
          </a:xfr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4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84200"/>
            <a:ext cx="8229600" cy="56356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7200" y="1320800"/>
            <a:ext cx="8229600" cy="685800"/>
          </a:xfrm>
        </p:spPr>
        <p:txBody>
          <a:bodyPr>
            <a:noAutofit/>
          </a:bodyPr>
          <a:lstStyle>
            <a:lvl1pPr>
              <a:buNone/>
              <a:defRPr sz="12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533400" y="2387600"/>
            <a:ext cx="4419600" cy="3276600"/>
          </a:xfrm>
          <a:ln w="38100">
            <a:solidFill>
              <a:schemeClr val="bg1"/>
            </a:solidFill>
            <a:miter lim="800000"/>
          </a:ln>
          <a:effectLst/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 smtClean="0"/>
              <a:t>Click icon to add picture</a:t>
            </a:r>
            <a:endParaRPr lang="en-JM"/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5257800" y="5054600"/>
            <a:ext cx="3429000" cy="609600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innerShdw blurRad="114300">
              <a:schemeClr val="bg1"/>
            </a:innerShdw>
          </a:effectLst>
        </p:spPr>
        <p:txBody>
          <a:bodyPr>
            <a:normAutofit/>
          </a:bodyPr>
          <a:lstStyle>
            <a:lvl1pPr>
              <a:buNone/>
              <a:defRPr sz="11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5257800" y="3225800"/>
            <a:ext cx="3429000" cy="1625600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innerShdw blurRad="114300">
              <a:schemeClr val="bg1"/>
            </a:innerShdw>
          </a:effectLst>
        </p:spPr>
        <p:txBody>
          <a:bodyPr>
            <a:normAutofit/>
          </a:bodyPr>
          <a:lstStyle>
            <a:lvl1pPr>
              <a:buNone/>
              <a:defRPr sz="11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5257800" y="2311400"/>
            <a:ext cx="3429000" cy="609600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innerShdw blurRad="114300">
              <a:schemeClr val="bg1"/>
            </a:innerShdw>
          </a:effectLst>
        </p:spPr>
        <p:txBody>
          <a:bodyPr>
            <a:normAutofit/>
          </a:bodyPr>
          <a:lstStyle>
            <a:lvl1pPr>
              <a:buNone/>
              <a:defRPr sz="11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1397000"/>
            <a:ext cx="9144000" cy="37592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 smtClean="0"/>
              <a:t>Click icon to add picture</a:t>
            </a:r>
            <a:endParaRPr lang="en-JM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84200"/>
            <a:ext cx="7620000" cy="56356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304800" y="5359400"/>
            <a:ext cx="8534400" cy="711200"/>
          </a:xfrm>
        </p:spPr>
        <p:txBody>
          <a:bodyPr>
            <a:normAutofit/>
          </a:bodyPr>
          <a:lstStyle>
            <a:lvl1pPr>
              <a:buClr>
                <a:srgbClr val="0FCED3"/>
              </a:buClr>
              <a:buFontTx/>
              <a:buNone/>
              <a:defRPr sz="1100">
                <a:solidFill>
                  <a:srgbClr val="3E484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1498600"/>
            <a:ext cx="5181600" cy="4368800"/>
          </a:xfrm>
          <a:effectLst/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 smtClean="0"/>
              <a:t>Click icon to add picture</a:t>
            </a:r>
            <a:endParaRPr lang="en-JM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84200"/>
            <a:ext cx="7620000" cy="56356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11" name="Content Placeholder 38"/>
          <p:cNvSpPr>
            <a:spLocks noGrp="1"/>
          </p:cNvSpPr>
          <p:nvPr>
            <p:ph sz="quarter" idx="37"/>
          </p:nvPr>
        </p:nvSpPr>
        <p:spPr>
          <a:xfrm>
            <a:off x="5410200" y="1998472"/>
            <a:ext cx="2971800" cy="414528"/>
          </a:xfr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4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38"/>
          <p:cNvSpPr>
            <a:spLocks noGrp="1"/>
          </p:cNvSpPr>
          <p:nvPr>
            <p:ph sz="quarter" idx="36"/>
          </p:nvPr>
        </p:nvSpPr>
        <p:spPr>
          <a:xfrm>
            <a:off x="5410200" y="1524000"/>
            <a:ext cx="2438400" cy="482600"/>
          </a:xfrm>
          <a:solidFill>
            <a:srgbClr val="CED7DD"/>
          </a:solidFill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400" b="0">
                <a:solidFill>
                  <a:srgbClr val="3E484F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5410200" y="2819400"/>
            <a:ext cx="3429000" cy="609600"/>
          </a:xfrm>
          <a:solidFill>
            <a:schemeClr val="bg1">
              <a:lumMod val="95000"/>
            </a:schemeClr>
          </a:solidFill>
          <a:ln>
            <a:solidFill>
              <a:srgbClr val="CED7DD"/>
            </a:solidFill>
          </a:ln>
          <a:effectLst>
            <a:innerShdw blurRad="114300">
              <a:schemeClr val="bg1"/>
            </a:innerShdw>
          </a:effectLst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41"/>
          </p:nvPr>
        </p:nvSpPr>
        <p:spPr>
          <a:xfrm>
            <a:off x="5410200" y="3632200"/>
            <a:ext cx="3429000" cy="1524000"/>
          </a:xfrm>
          <a:solidFill>
            <a:schemeClr val="bg1">
              <a:lumMod val="95000"/>
            </a:schemeClr>
          </a:solidFill>
          <a:ln>
            <a:solidFill>
              <a:srgbClr val="CED7DD"/>
            </a:solidFill>
          </a:ln>
          <a:effectLst>
            <a:innerShdw blurRad="114300">
              <a:schemeClr val="bg1"/>
            </a:innerShdw>
          </a:effectLst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42"/>
          </p:nvPr>
        </p:nvSpPr>
        <p:spPr>
          <a:xfrm>
            <a:off x="5410200" y="5257800"/>
            <a:ext cx="3429000" cy="609600"/>
          </a:xfrm>
          <a:solidFill>
            <a:schemeClr val="bg1">
              <a:lumMod val="95000"/>
            </a:schemeClr>
          </a:solidFill>
          <a:ln>
            <a:solidFill>
              <a:srgbClr val="CED7DD"/>
            </a:solidFill>
          </a:ln>
          <a:effectLst>
            <a:innerShdw blurRad="114300">
              <a:schemeClr val="bg1"/>
            </a:innerShdw>
          </a:effectLst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84200"/>
            <a:ext cx="8229600" cy="56356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10" name="Table Placeholder 9"/>
          <p:cNvSpPr>
            <a:spLocks noGrp="1"/>
          </p:cNvSpPr>
          <p:nvPr>
            <p:ph type="tbl" sz="quarter" idx="13"/>
          </p:nvPr>
        </p:nvSpPr>
        <p:spPr>
          <a:xfrm>
            <a:off x="533400" y="2159000"/>
            <a:ext cx="7848600" cy="3048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 smtClean="0"/>
              <a:t>Click icon to add table</a:t>
            </a:r>
            <a:endParaRPr lang="en-JM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57200" y="1447800"/>
            <a:ext cx="8229600" cy="381000"/>
          </a:xfrm>
        </p:spPr>
        <p:txBody>
          <a:bodyPr>
            <a:noAutofit/>
          </a:bodyPr>
          <a:lstStyle>
            <a:lvl1pPr algn="l">
              <a:buNone/>
              <a:defRPr sz="1400" b="0">
                <a:latin typeface="Helvetica Neue Bold Condensed"/>
                <a:cs typeface="Helvetica Neue Bold Condensed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533400" y="5359400"/>
            <a:ext cx="7924800" cy="609600"/>
          </a:xfrm>
        </p:spPr>
        <p:txBody>
          <a:bodyPr>
            <a:noAutofit/>
          </a:bodyPr>
          <a:lstStyle>
            <a:lvl1pPr>
              <a:buNone/>
              <a:defRPr sz="1100">
                <a:latin typeface="Helvetica Neue Medium"/>
                <a:cs typeface="Helvetica Neue Medium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Are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21" name="Text Placeholder 20"/>
          <p:cNvSpPr>
            <a:spLocks noGrp="1"/>
          </p:cNvSpPr>
          <p:nvPr userDrawn="1">
            <p:ph type="body" sz="quarter" idx="13"/>
          </p:nvPr>
        </p:nvSpPr>
        <p:spPr>
          <a:xfrm>
            <a:off x="533400" y="2057400"/>
            <a:ext cx="3733800" cy="1493520"/>
          </a:xfrm>
        </p:spPr>
        <p:txBody>
          <a:bodyPr>
            <a:no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20"/>
          <p:cNvSpPr>
            <a:spLocks noGrp="1"/>
          </p:cNvSpPr>
          <p:nvPr userDrawn="1">
            <p:ph type="body" sz="quarter" idx="14"/>
          </p:nvPr>
        </p:nvSpPr>
        <p:spPr>
          <a:xfrm>
            <a:off x="4800600" y="2057400"/>
            <a:ext cx="3733800" cy="1493520"/>
          </a:xfrm>
        </p:spPr>
        <p:txBody>
          <a:bodyPr>
            <a:no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Text Placeholder 20"/>
          <p:cNvSpPr>
            <a:spLocks noGrp="1"/>
          </p:cNvSpPr>
          <p:nvPr userDrawn="1">
            <p:ph type="body" sz="quarter" idx="15"/>
          </p:nvPr>
        </p:nvSpPr>
        <p:spPr>
          <a:xfrm>
            <a:off x="533400" y="4495800"/>
            <a:ext cx="3733800" cy="1493520"/>
          </a:xfrm>
        </p:spPr>
        <p:txBody>
          <a:bodyPr>
            <a:no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Text Placeholder 20"/>
          <p:cNvSpPr>
            <a:spLocks noGrp="1"/>
          </p:cNvSpPr>
          <p:nvPr userDrawn="1">
            <p:ph type="body" sz="quarter" idx="16"/>
          </p:nvPr>
        </p:nvSpPr>
        <p:spPr>
          <a:xfrm>
            <a:off x="4800600" y="4495800"/>
            <a:ext cx="3733800" cy="1493520"/>
          </a:xfrm>
        </p:spPr>
        <p:txBody>
          <a:bodyPr>
            <a:no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Text Placeholder 25"/>
          <p:cNvSpPr>
            <a:spLocks noGrp="1"/>
          </p:cNvSpPr>
          <p:nvPr userDrawn="1">
            <p:ph type="body" sz="quarter" idx="17"/>
          </p:nvPr>
        </p:nvSpPr>
        <p:spPr>
          <a:xfrm>
            <a:off x="533400" y="1498599"/>
            <a:ext cx="2987040" cy="466725"/>
          </a:xfrm>
          <a:solidFill>
            <a:srgbClr val="E20177"/>
          </a:solidFill>
          <a:ln>
            <a:noFill/>
          </a:ln>
        </p:spPr>
        <p:txBody>
          <a:bodyPr>
            <a:noAutofit/>
          </a:bodyPr>
          <a:lstStyle>
            <a:lvl1pPr>
              <a:buNone/>
              <a:defRPr sz="14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>
              <a:defRPr sz="1600" b="1">
                <a:solidFill>
                  <a:srgbClr val="CC3399"/>
                </a:solidFill>
              </a:defRPr>
            </a:lvl2pPr>
            <a:lvl3pPr>
              <a:defRPr sz="1600" b="1">
                <a:solidFill>
                  <a:srgbClr val="CC3399"/>
                </a:solidFill>
              </a:defRPr>
            </a:lvl3pPr>
            <a:lvl4pPr>
              <a:defRPr sz="1600" b="1">
                <a:solidFill>
                  <a:srgbClr val="CC3399"/>
                </a:solidFill>
              </a:defRPr>
            </a:lvl4pPr>
            <a:lvl5pPr>
              <a:defRPr sz="1600" b="1">
                <a:solidFill>
                  <a:srgbClr val="CC3399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7" name="Text Placeholder 25"/>
          <p:cNvSpPr>
            <a:spLocks noGrp="1"/>
          </p:cNvSpPr>
          <p:nvPr userDrawn="1">
            <p:ph type="body" sz="quarter" idx="18"/>
          </p:nvPr>
        </p:nvSpPr>
        <p:spPr>
          <a:xfrm>
            <a:off x="4800599" y="1498599"/>
            <a:ext cx="3080385" cy="466725"/>
          </a:xfrm>
          <a:solidFill>
            <a:srgbClr val="E20177"/>
          </a:solidFill>
          <a:ln>
            <a:noFill/>
          </a:ln>
        </p:spPr>
        <p:txBody>
          <a:bodyPr>
            <a:noAutofit/>
          </a:bodyPr>
          <a:lstStyle>
            <a:lvl1pPr>
              <a:buNone/>
              <a:defRPr sz="14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>
              <a:defRPr sz="1600" b="1">
                <a:solidFill>
                  <a:srgbClr val="CC3399"/>
                </a:solidFill>
              </a:defRPr>
            </a:lvl2pPr>
            <a:lvl3pPr>
              <a:defRPr sz="1600" b="1">
                <a:solidFill>
                  <a:srgbClr val="CC3399"/>
                </a:solidFill>
              </a:defRPr>
            </a:lvl3pPr>
            <a:lvl4pPr>
              <a:defRPr sz="1600" b="1">
                <a:solidFill>
                  <a:srgbClr val="CC3399"/>
                </a:solidFill>
              </a:defRPr>
            </a:lvl4pPr>
            <a:lvl5pPr>
              <a:defRPr sz="1600" b="1">
                <a:solidFill>
                  <a:srgbClr val="CC3399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Text Placeholder 25"/>
          <p:cNvSpPr>
            <a:spLocks noGrp="1"/>
          </p:cNvSpPr>
          <p:nvPr userDrawn="1">
            <p:ph type="body" sz="quarter" idx="20"/>
          </p:nvPr>
        </p:nvSpPr>
        <p:spPr>
          <a:xfrm>
            <a:off x="533400" y="3962399"/>
            <a:ext cx="3173730" cy="466725"/>
          </a:xfrm>
          <a:solidFill>
            <a:srgbClr val="E20177"/>
          </a:solidFill>
          <a:ln>
            <a:noFill/>
          </a:ln>
        </p:spPr>
        <p:txBody>
          <a:bodyPr>
            <a:noAutofit/>
          </a:bodyPr>
          <a:lstStyle>
            <a:lvl1pPr>
              <a:buNone/>
              <a:defRPr sz="14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>
              <a:defRPr sz="1600" b="1">
                <a:solidFill>
                  <a:srgbClr val="CC3399"/>
                </a:solidFill>
              </a:defRPr>
            </a:lvl2pPr>
            <a:lvl3pPr>
              <a:defRPr sz="1600" b="1">
                <a:solidFill>
                  <a:srgbClr val="CC3399"/>
                </a:solidFill>
              </a:defRPr>
            </a:lvl3pPr>
            <a:lvl4pPr>
              <a:defRPr sz="1600" b="1">
                <a:solidFill>
                  <a:srgbClr val="CC3399"/>
                </a:solidFill>
              </a:defRPr>
            </a:lvl4pPr>
            <a:lvl5pPr>
              <a:defRPr sz="1600" b="1">
                <a:solidFill>
                  <a:srgbClr val="CC3399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8" name="Text Placeholder 25"/>
          <p:cNvSpPr>
            <a:spLocks noGrp="1"/>
          </p:cNvSpPr>
          <p:nvPr userDrawn="1">
            <p:ph type="body" sz="quarter" idx="19"/>
          </p:nvPr>
        </p:nvSpPr>
        <p:spPr>
          <a:xfrm>
            <a:off x="4800599" y="3962399"/>
            <a:ext cx="3080385" cy="466725"/>
          </a:xfrm>
          <a:solidFill>
            <a:srgbClr val="E20177"/>
          </a:solidFill>
          <a:ln>
            <a:noFill/>
          </a:ln>
        </p:spPr>
        <p:txBody>
          <a:bodyPr>
            <a:noAutofit/>
          </a:bodyPr>
          <a:lstStyle>
            <a:lvl1pPr>
              <a:buNone/>
              <a:defRPr sz="14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>
              <a:defRPr sz="1600" b="1">
                <a:solidFill>
                  <a:srgbClr val="CC3399"/>
                </a:solidFill>
              </a:defRPr>
            </a:lvl2pPr>
            <a:lvl3pPr>
              <a:defRPr sz="1600" b="1">
                <a:solidFill>
                  <a:srgbClr val="CC3399"/>
                </a:solidFill>
              </a:defRPr>
            </a:lvl3pPr>
            <a:lvl4pPr>
              <a:defRPr sz="1600" b="1">
                <a:solidFill>
                  <a:srgbClr val="CC3399"/>
                </a:solidFill>
              </a:defRPr>
            </a:lvl4pPr>
            <a:lvl5pPr>
              <a:defRPr sz="1600" b="1">
                <a:solidFill>
                  <a:srgbClr val="CC3399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33400" y="2159000"/>
            <a:ext cx="4343400" cy="3302000"/>
          </a:xfrm>
          <a:ln w="38100">
            <a:solidFill>
              <a:schemeClr val="bg1"/>
            </a:solidFill>
            <a:miter lim="800000"/>
          </a:ln>
          <a:effectLst/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 smtClean="0"/>
              <a:t>Click icon to add picture</a:t>
            </a:r>
            <a:endParaRPr lang="en-JM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57200" y="1346200"/>
            <a:ext cx="8077200" cy="457200"/>
          </a:xfrm>
        </p:spPr>
        <p:txBody>
          <a:bodyPr>
            <a:noAutofit/>
          </a:bodyPr>
          <a:lstStyle>
            <a:lvl1pPr>
              <a:buNone/>
              <a:defRPr sz="1200">
                <a:solidFill>
                  <a:srgbClr val="3E484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6172200" y="2311400"/>
            <a:ext cx="2438400" cy="4064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6172200" y="2717800"/>
            <a:ext cx="2438400" cy="4064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6172200" y="3124200"/>
            <a:ext cx="2438400" cy="4064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172200" y="3530600"/>
            <a:ext cx="2438400" cy="4064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5867400" y="4241800"/>
            <a:ext cx="2743200" cy="4064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5867400" y="4648200"/>
            <a:ext cx="2743200" cy="4064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5105400" y="2311400"/>
            <a:ext cx="990600" cy="406400"/>
          </a:xfrm>
        </p:spPr>
        <p:txBody>
          <a:bodyPr>
            <a:normAutofit/>
          </a:bodyPr>
          <a:lstStyle>
            <a:lvl1pPr algn="r">
              <a:buNone/>
              <a:defRPr sz="110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5105400" y="2717800"/>
            <a:ext cx="990600" cy="406400"/>
          </a:xfrm>
        </p:spPr>
        <p:txBody>
          <a:bodyPr>
            <a:normAutofit/>
          </a:bodyPr>
          <a:lstStyle>
            <a:lvl1pPr algn="r">
              <a:buNone/>
              <a:defRPr sz="110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105400" y="3124200"/>
            <a:ext cx="990600" cy="406400"/>
          </a:xfrm>
        </p:spPr>
        <p:txBody>
          <a:bodyPr>
            <a:normAutofit/>
          </a:bodyPr>
          <a:lstStyle>
            <a:lvl1pPr algn="r">
              <a:buNone/>
              <a:defRPr sz="110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24"/>
          </p:nvPr>
        </p:nvSpPr>
        <p:spPr>
          <a:xfrm>
            <a:off x="5105400" y="3530600"/>
            <a:ext cx="990600" cy="406400"/>
          </a:xfrm>
        </p:spPr>
        <p:txBody>
          <a:bodyPr>
            <a:normAutofit/>
          </a:bodyPr>
          <a:lstStyle>
            <a:lvl1pPr algn="r">
              <a:buNone/>
              <a:defRPr sz="110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grey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401" y="-122796"/>
            <a:ext cx="10287001" cy="6447396"/>
          </a:xfrm>
          <a:prstGeom prst="rect">
            <a:avLst/>
          </a:prstGeom>
        </p:spPr>
      </p:pic>
      <p:sp>
        <p:nvSpPr>
          <p:cNvPr id="12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81000" y="2209800"/>
            <a:ext cx="8153400" cy="1625600"/>
          </a:xfrm>
        </p:spPr>
        <p:txBody>
          <a:bodyPr>
            <a:normAutofit/>
          </a:bodyPr>
          <a:lstStyle>
            <a:lvl1pPr algn="l">
              <a:buNone/>
              <a:defRPr sz="6000">
                <a:latin typeface="Bebas Neue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57200" y="3937000"/>
            <a:ext cx="6477000" cy="762000"/>
          </a:xfrm>
        </p:spPr>
        <p:txBody>
          <a:bodyPr>
            <a:noAutofit/>
          </a:bodyPr>
          <a:lstStyle>
            <a:lvl1pPr algn="l">
              <a:buNone/>
              <a:defRPr sz="14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3" name="Picture 12" descr="IMINDSLOGO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375400"/>
            <a:ext cx="822227" cy="317352"/>
          </a:xfrm>
          <a:prstGeom prst="rect">
            <a:avLst/>
          </a:prstGeom>
        </p:spPr>
      </p:pic>
      <p:pic>
        <p:nvPicPr>
          <p:cNvPr id="10" name="Picture 9" descr="iMinds_PPT_general_footer2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nk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0" y="-127000"/>
            <a:ext cx="10496345" cy="6578600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81000" y="2209800"/>
            <a:ext cx="8153400" cy="1625600"/>
          </a:xfrm>
        </p:spPr>
        <p:txBody>
          <a:bodyPr>
            <a:normAutofit/>
          </a:bodyPr>
          <a:lstStyle>
            <a:lvl1pPr algn="l">
              <a:buNone/>
              <a:defRPr sz="6000">
                <a:solidFill>
                  <a:schemeClr val="bg1"/>
                </a:solidFill>
                <a:latin typeface="Bebas Neue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57200" y="3937000"/>
            <a:ext cx="6477000" cy="762000"/>
          </a:xfrm>
        </p:spPr>
        <p:txBody>
          <a:bodyPr>
            <a:noAutofit/>
          </a:bodyPr>
          <a:lstStyle>
            <a:lvl1pPr algn="l">
              <a:buNone/>
              <a:defRPr sz="14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22" name="Picture 21" descr="IMINDSLOGO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375400"/>
            <a:ext cx="822227" cy="317352"/>
          </a:xfrm>
          <a:prstGeom prst="rect">
            <a:avLst/>
          </a:prstGeom>
        </p:spPr>
      </p:pic>
      <p:pic>
        <p:nvPicPr>
          <p:cNvPr id="12" name="Picture 11" descr="iMinds_PPT_general_footer2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71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E484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Helvetica Neue Medium"/>
                <a:cs typeface="Helvetica Neue Medium"/>
              </a:defRPr>
            </a:lvl1pPr>
            <a:lvl2pPr>
              <a:defRPr>
                <a:latin typeface="Helvetica Neue Medium"/>
                <a:cs typeface="Helvetica Neue Medium"/>
              </a:defRPr>
            </a:lvl2pPr>
            <a:lvl3pPr>
              <a:defRPr>
                <a:latin typeface="Helvetica Neue Medium"/>
                <a:cs typeface="Helvetica Neue Medium"/>
              </a:defRPr>
            </a:lvl3pPr>
            <a:lvl4pPr>
              <a:defRPr>
                <a:latin typeface="Helvetica Neue Medium"/>
                <a:cs typeface="Helvetica Neue Medium"/>
              </a:defRPr>
            </a:lvl4pPr>
            <a:lvl5pPr>
              <a:defRPr>
                <a:latin typeface="Helvetica Neue Medium"/>
                <a:cs typeface="Helvetica Neue Medium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JM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97898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3600" b="0" cap="none">
                <a:solidFill>
                  <a:srgbClr val="3E484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3600" b="0" cap="none">
                <a:solidFill>
                  <a:srgbClr val="3E484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092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E484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97000"/>
            <a:ext cx="4038600" cy="452596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JM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97000"/>
            <a:ext cx="4038600" cy="452596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/>
          </a:p>
        </p:txBody>
      </p:sp>
      <p:sp>
        <p:nvSpPr>
          <p:cNvPr id="8" name="TextBox 7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97558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E484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4040188" cy="639763"/>
          </a:xfrm>
        </p:spPr>
        <p:txBody>
          <a:bodyPr anchor="b">
            <a:normAutofit/>
          </a:bodyPr>
          <a:lstStyle>
            <a:lvl1pPr marL="0" indent="0">
              <a:buNone/>
              <a:defRPr sz="17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935161"/>
            <a:ext cx="4040188" cy="3951288"/>
          </a:xfrm>
        </p:spPr>
        <p:txBody>
          <a:bodyPr>
            <a:normAutofit/>
          </a:bodyPr>
          <a:lstStyle>
            <a:lvl1pPr>
              <a:defRPr sz="1100">
                <a:solidFill>
                  <a:srgbClr val="3E484F"/>
                </a:solidFill>
              </a:defRPr>
            </a:lvl1pPr>
            <a:lvl2pPr>
              <a:defRPr sz="1100">
                <a:solidFill>
                  <a:srgbClr val="3E484F"/>
                </a:solidFill>
              </a:defRPr>
            </a:lvl2pPr>
            <a:lvl3pPr>
              <a:defRPr sz="1100">
                <a:solidFill>
                  <a:srgbClr val="3E484F"/>
                </a:solidFill>
              </a:defRPr>
            </a:lvl3pPr>
            <a:lvl4pPr>
              <a:defRPr sz="1100">
                <a:solidFill>
                  <a:srgbClr val="3E484F"/>
                </a:solidFill>
              </a:defRPr>
            </a:lvl4pPr>
            <a:lvl5pPr>
              <a:defRPr sz="1100">
                <a:solidFill>
                  <a:srgbClr val="3E484F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JM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295400"/>
            <a:ext cx="4041775" cy="639763"/>
          </a:xfrm>
        </p:spPr>
        <p:txBody>
          <a:bodyPr anchor="b">
            <a:normAutofit/>
          </a:bodyPr>
          <a:lstStyle>
            <a:lvl1pPr marL="0" indent="0">
              <a:buNone/>
              <a:defRPr sz="17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935161"/>
            <a:ext cx="4041775" cy="3951288"/>
          </a:xfrm>
        </p:spPr>
        <p:txBody>
          <a:bodyPr>
            <a:normAutofit/>
          </a:bodyPr>
          <a:lstStyle>
            <a:lvl1pPr>
              <a:defRPr sz="1100">
                <a:solidFill>
                  <a:srgbClr val="3E484F"/>
                </a:solidFill>
              </a:defRPr>
            </a:lvl1pPr>
            <a:lvl2pPr>
              <a:defRPr sz="1100">
                <a:solidFill>
                  <a:srgbClr val="3E484F"/>
                </a:solidFill>
              </a:defRPr>
            </a:lvl2pPr>
            <a:lvl3pPr>
              <a:defRPr sz="1100">
                <a:solidFill>
                  <a:srgbClr val="3E484F"/>
                </a:solidFill>
              </a:defRPr>
            </a:lvl3pPr>
            <a:lvl4pPr>
              <a:defRPr sz="1100">
                <a:solidFill>
                  <a:srgbClr val="3E484F"/>
                </a:solidFill>
              </a:defRPr>
            </a:lvl4pPr>
            <a:lvl5pPr>
              <a:defRPr sz="1100">
                <a:solidFill>
                  <a:srgbClr val="3E484F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JM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87611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E484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96485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533400" y="1803401"/>
            <a:ext cx="2217906" cy="37888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16"/>
          </p:nvPr>
        </p:nvSpPr>
        <p:spPr>
          <a:xfrm>
            <a:off x="533400" y="2108200"/>
            <a:ext cx="2743200" cy="8128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533400" y="3225801"/>
            <a:ext cx="2217906" cy="37888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18"/>
          </p:nvPr>
        </p:nvSpPr>
        <p:spPr>
          <a:xfrm>
            <a:off x="533400" y="3530600"/>
            <a:ext cx="2743200" cy="8128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533400" y="4648201"/>
            <a:ext cx="2217906" cy="37888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7" name="Text Placeholder 20"/>
          <p:cNvSpPr>
            <a:spLocks noGrp="1"/>
          </p:cNvSpPr>
          <p:nvPr>
            <p:ph type="body" sz="quarter" idx="20"/>
          </p:nvPr>
        </p:nvSpPr>
        <p:spPr>
          <a:xfrm>
            <a:off x="533400" y="4953000"/>
            <a:ext cx="2743200" cy="8128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57597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43E4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795867" y="1524000"/>
            <a:ext cx="1303866" cy="1306888"/>
          </a:xfrm>
          <a:prstGeom prst="ellipse">
            <a:avLst/>
          </a:prstGeom>
          <a:solidFill>
            <a:srgbClr val="343E46"/>
          </a:solidFill>
          <a:ln w="57150" cmpd="sng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9" name="Text Placeholder 27"/>
          <p:cNvSpPr>
            <a:spLocks noGrp="1"/>
          </p:cNvSpPr>
          <p:nvPr>
            <p:ph type="body" sz="quarter" idx="19"/>
          </p:nvPr>
        </p:nvSpPr>
        <p:spPr>
          <a:xfrm>
            <a:off x="596900" y="3048000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4" name="Text Placeholder 12"/>
          <p:cNvSpPr>
            <a:spLocks noGrp="1"/>
          </p:cNvSpPr>
          <p:nvPr>
            <p:ph type="body" sz="quarter" idx="22" hasCustomPrompt="1"/>
          </p:nvPr>
        </p:nvSpPr>
        <p:spPr>
          <a:xfrm>
            <a:off x="2887134" y="1524000"/>
            <a:ext cx="1303866" cy="1306888"/>
          </a:xfrm>
          <a:prstGeom prst="ellipse">
            <a:avLst/>
          </a:prstGeom>
          <a:solidFill>
            <a:srgbClr val="343E46"/>
          </a:solidFill>
          <a:ln w="57150" cmpd="sng">
            <a:solidFill>
              <a:srgbClr val="FFFFF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25" name="Text Placeholder 27"/>
          <p:cNvSpPr>
            <a:spLocks noGrp="1"/>
          </p:cNvSpPr>
          <p:nvPr>
            <p:ph type="body" sz="quarter" idx="23"/>
          </p:nvPr>
        </p:nvSpPr>
        <p:spPr>
          <a:xfrm>
            <a:off x="2688167" y="3048000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8" name="Text Placeholder 12"/>
          <p:cNvSpPr>
            <a:spLocks noGrp="1"/>
          </p:cNvSpPr>
          <p:nvPr>
            <p:ph type="body" sz="quarter" idx="26" hasCustomPrompt="1"/>
          </p:nvPr>
        </p:nvSpPr>
        <p:spPr>
          <a:xfrm>
            <a:off x="4978401" y="1524000"/>
            <a:ext cx="1303866" cy="1306888"/>
          </a:xfrm>
          <a:prstGeom prst="ellipse">
            <a:avLst/>
          </a:prstGeom>
          <a:solidFill>
            <a:srgbClr val="343E46"/>
          </a:solidFill>
          <a:ln w="57150" cmpd="sng">
            <a:solidFill>
              <a:srgbClr val="FFFFF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29" name="Text Placeholder 27"/>
          <p:cNvSpPr>
            <a:spLocks noGrp="1"/>
          </p:cNvSpPr>
          <p:nvPr>
            <p:ph type="body" sz="quarter" idx="27"/>
          </p:nvPr>
        </p:nvSpPr>
        <p:spPr>
          <a:xfrm>
            <a:off x="4779434" y="3048000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32" name="Text Placeholder 12"/>
          <p:cNvSpPr>
            <a:spLocks noGrp="1"/>
          </p:cNvSpPr>
          <p:nvPr>
            <p:ph type="body" sz="quarter" idx="30" hasCustomPrompt="1"/>
          </p:nvPr>
        </p:nvSpPr>
        <p:spPr>
          <a:xfrm>
            <a:off x="7069667" y="1524000"/>
            <a:ext cx="1303866" cy="1306888"/>
          </a:xfrm>
          <a:prstGeom prst="ellipse">
            <a:avLst/>
          </a:prstGeom>
          <a:solidFill>
            <a:srgbClr val="343E46"/>
          </a:solidFill>
          <a:ln w="57150" cmpd="sng">
            <a:solidFill>
              <a:srgbClr val="FFFFF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33" name="Text Placeholder 27"/>
          <p:cNvSpPr>
            <a:spLocks noGrp="1"/>
          </p:cNvSpPr>
          <p:nvPr>
            <p:ph type="body" sz="quarter" idx="31"/>
          </p:nvPr>
        </p:nvSpPr>
        <p:spPr>
          <a:xfrm>
            <a:off x="6870700" y="3048000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457200" y="4267200"/>
            <a:ext cx="8229600" cy="1828800"/>
          </a:xfrm>
        </p:spPr>
        <p:txBody>
          <a:bodyPr/>
          <a:lstStyle>
            <a:lvl1pPr>
              <a:defRPr>
                <a:latin typeface="Helvetica Neue Medium"/>
                <a:cs typeface="Helvetica Neue Medium"/>
              </a:defRPr>
            </a:lvl1pPr>
            <a:lvl2pPr>
              <a:defRPr>
                <a:latin typeface="Helvetica Neue Medium"/>
                <a:cs typeface="Helvetica Neue Medium"/>
              </a:defRPr>
            </a:lvl2pPr>
            <a:lvl3pPr>
              <a:defRPr>
                <a:latin typeface="Helvetica Neue Medium"/>
                <a:cs typeface="Helvetica Neue Medium"/>
              </a:defRPr>
            </a:lvl3pPr>
            <a:lvl4pPr>
              <a:defRPr>
                <a:latin typeface="Helvetica Neue Medium"/>
                <a:cs typeface="Helvetica Neue Medium"/>
              </a:defRPr>
            </a:lvl4pPr>
            <a:lvl5pPr>
              <a:defRPr>
                <a:latin typeface="Helvetica Neue Medium"/>
                <a:cs typeface="Helvetica Neue Medium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JM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91505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main features + text - 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43E4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563274" y="1436457"/>
            <a:ext cx="1769052" cy="1773151"/>
          </a:xfrm>
          <a:prstGeom prst="ellipse">
            <a:avLst/>
          </a:prstGeom>
          <a:solidFill>
            <a:srgbClr val="E20177"/>
          </a:solidFill>
          <a:ln w="57150" cmpd="sng">
            <a:solidFill>
              <a:srgbClr val="3E494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9" name="Text Placeholder 27"/>
          <p:cNvSpPr>
            <a:spLocks noGrp="1"/>
          </p:cNvSpPr>
          <p:nvPr>
            <p:ph type="body" sz="quarter" idx="19"/>
          </p:nvPr>
        </p:nvSpPr>
        <p:spPr>
          <a:xfrm>
            <a:off x="596900" y="3429000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4" name="Text Placeholder 12"/>
          <p:cNvSpPr>
            <a:spLocks noGrp="1"/>
          </p:cNvSpPr>
          <p:nvPr>
            <p:ph type="body" sz="quarter" idx="22" hasCustomPrompt="1"/>
          </p:nvPr>
        </p:nvSpPr>
        <p:spPr>
          <a:xfrm>
            <a:off x="2654541" y="1436457"/>
            <a:ext cx="1769052" cy="1773151"/>
          </a:xfrm>
          <a:prstGeom prst="ellipse">
            <a:avLst/>
          </a:prstGeom>
          <a:solidFill>
            <a:srgbClr val="E20177"/>
          </a:solidFill>
          <a:ln w="57150" cmpd="sng">
            <a:solidFill>
              <a:srgbClr val="3E494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25" name="Text Placeholder 27"/>
          <p:cNvSpPr>
            <a:spLocks noGrp="1"/>
          </p:cNvSpPr>
          <p:nvPr>
            <p:ph type="body" sz="quarter" idx="23"/>
          </p:nvPr>
        </p:nvSpPr>
        <p:spPr>
          <a:xfrm>
            <a:off x="2688167" y="3429000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8" name="Text Placeholder 12"/>
          <p:cNvSpPr>
            <a:spLocks noGrp="1"/>
          </p:cNvSpPr>
          <p:nvPr>
            <p:ph type="body" sz="quarter" idx="26" hasCustomPrompt="1"/>
          </p:nvPr>
        </p:nvSpPr>
        <p:spPr>
          <a:xfrm>
            <a:off x="4745808" y="1436457"/>
            <a:ext cx="1769052" cy="1773151"/>
          </a:xfrm>
          <a:prstGeom prst="ellipse">
            <a:avLst/>
          </a:prstGeom>
          <a:solidFill>
            <a:srgbClr val="E20177"/>
          </a:solidFill>
          <a:ln w="57150" cmpd="sng">
            <a:solidFill>
              <a:srgbClr val="3E494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29" name="Text Placeholder 27"/>
          <p:cNvSpPr>
            <a:spLocks noGrp="1"/>
          </p:cNvSpPr>
          <p:nvPr>
            <p:ph type="body" sz="quarter" idx="27"/>
          </p:nvPr>
        </p:nvSpPr>
        <p:spPr>
          <a:xfrm>
            <a:off x="4779434" y="3429000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32" name="Text Placeholder 12"/>
          <p:cNvSpPr>
            <a:spLocks noGrp="1"/>
          </p:cNvSpPr>
          <p:nvPr>
            <p:ph type="body" sz="quarter" idx="30" hasCustomPrompt="1"/>
          </p:nvPr>
        </p:nvSpPr>
        <p:spPr>
          <a:xfrm>
            <a:off x="6837074" y="1436457"/>
            <a:ext cx="1769052" cy="1773151"/>
          </a:xfrm>
          <a:prstGeom prst="ellipse">
            <a:avLst/>
          </a:prstGeom>
          <a:solidFill>
            <a:srgbClr val="E20177"/>
          </a:solidFill>
          <a:ln w="57150" cmpd="sng">
            <a:solidFill>
              <a:srgbClr val="3E494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33" name="Text Placeholder 27"/>
          <p:cNvSpPr>
            <a:spLocks noGrp="1"/>
          </p:cNvSpPr>
          <p:nvPr>
            <p:ph type="body" sz="quarter" idx="31"/>
          </p:nvPr>
        </p:nvSpPr>
        <p:spPr>
          <a:xfrm>
            <a:off x="6870700" y="3429000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457200" y="4648200"/>
            <a:ext cx="8229600" cy="1524001"/>
          </a:xfrm>
        </p:spPr>
        <p:txBody>
          <a:bodyPr/>
          <a:lstStyle>
            <a:lvl1pPr>
              <a:defRPr>
                <a:latin typeface="Helvetica Neue Medium"/>
                <a:cs typeface="Helvetica Neue Medium"/>
              </a:defRPr>
            </a:lvl1pPr>
            <a:lvl2pPr>
              <a:defRPr>
                <a:latin typeface="Helvetica Neue Medium"/>
                <a:cs typeface="Helvetica Neue Medium"/>
              </a:defRPr>
            </a:lvl2pPr>
            <a:lvl3pPr>
              <a:defRPr>
                <a:latin typeface="Helvetica Neue Medium"/>
                <a:cs typeface="Helvetica Neue Medium"/>
              </a:defRPr>
            </a:lvl3pPr>
            <a:lvl4pPr>
              <a:defRPr>
                <a:latin typeface="Helvetica Neue Medium"/>
                <a:cs typeface="Helvetica Neue Medium"/>
              </a:defRPr>
            </a:lvl4pPr>
            <a:lvl5pPr>
              <a:defRPr>
                <a:latin typeface="Helvetica Neue Medium"/>
                <a:cs typeface="Helvetica Neue Medium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JM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428090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E484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857250" y="3228968"/>
            <a:ext cx="1657350" cy="1661190"/>
          </a:xfrm>
          <a:prstGeom prst="ellipse">
            <a:avLst/>
          </a:prstGeo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3752850" y="3236876"/>
            <a:ext cx="1657350" cy="1661190"/>
          </a:xfrm>
          <a:prstGeom prst="ellipse">
            <a:avLst/>
          </a:prstGeo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6648450" y="3236876"/>
            <a:ext cx="1657350" cy="1661190"/>
          </a:xfrm>
          <a:prstGeom prst="ellipse">
            <a:avLst/>
          </a:prstGeo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9" name="Text Placeholder 27"/>
          <p:cNvSpPr>
            <a:spLocks noGrp="1"/>
          </p:cNvSpPr>
          <p:nvPr>
            <p:ph type="body" sz="quarter" idx="19"/>
          </p:nvPr>
        </p:nvSpPr>
        <p:spPr>
          <a:xfrm>
            <a:off x="584200" y="5126060"/>
            <a:ext cx="2159000" cy="89374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0" name="Text Placeholder 27"/>
          <p:cNvSpPr>
            <a:spLocks noGrp="1"/>
          </p:cNvSpPr>
          <p:nvPr>
            <p:ph type="body" sz="quarter" idx="20"/>
          </p:nvPr>
        </p:nvSpPr>
        <p:spPr>
          <a:xfrm>
            <a:off x="3505200" y="5126060"/>
            <a:ext cx="2159000" cy="89374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1" name="Text Placeholder 27"/>
          <p:cNvSpPr>
            <a:spLocks noGrp="1"/>
          </p:cNvSpPr>
          <p:nvPr>
            <p:ph type="body" sz="quarter" idx="21"/>
          </p:nvPr>
        </p:nvSpPr>
        <p:spPr>
          <a:xfrm>
            <a:off x="6375400" y="5126060"/>
            <a:ext cx="2159000" cy="89374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2" name="Content Placeholder 21"/>
          <p:cNvSpPr>
            <a:spLocks noGrp="1"/>
          </p:cNvSpPr>
          <p:nvPr>
            <p:ph sz="quarter" idx="13"/>
          </p:nvPr>
        </p:nvSpPr>
        <p:spPr>
          <a:xfrm>
            <a:off x="457200" y="1320800"/>
            <a:ext cx="8229600" cy="1651000"/>
          </a:xfrm>
        </p:spPr>
        <p:txBody>
          <a:bodyPr>
            <a:normAutofit/>
          </a:bodyPr>
          <a:lstStyle>
            <a:lvl1pPr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14768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E484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857250" y="3228968"/>
            <a:ext cx="1657350" cy="1661190"/>
          </a:xfrm>
          <a:prstGeom prst="ellipse">
            <a:avLst/>
          </a:prstGeo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3752850" y="3236876"/>
            <a:ext cx="1657350" cy="1661190"/>
          </a:xfrm>
          <a:prstGeom prst="ellipse">
            <a:avLst/>
          </a:prstGeom>
          <a:solidFill>
            <a:srgbClr val="3E484F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6648450" y="3236876"/>
            <a:ext cx="1657350" cy="166119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rgbClr val="3E484F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9" name="Text Placeholder 27"/>
          <p:cNvSpPr>
            <a:spLocks noGrp="1"/>
          </p:cNvSpPr>
          <p:nvPr>
            <p:ph type="body" sz="quarter" idx="19"/>
          </p:nvPr>
        </p:nvSpPr>
        <p:spPr>
          <a:xfrm>
            <a:off x="584200" y="5126060"/>
            <a:ext cx="2159000" cy="89374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0" name="Text Placeholder 27"/>
          <p:cNvSpPr>
            <a:spLocks noGrp="1"/>
          </p:cNvSpPr>
          <p:nvPr>
            <p:ph type="body" sz="quarter" idx="20"/>
          </p:nvPr>
        </p:nvSpPr>
        <p:spPr>
          <a:xfrm>
            <a:off x="3505200" y="5126060"/>
            <a:ext cx="2159000" cy="89374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1" name="Text Placeholder 27"/>
          <p:cNvSpPr>
            <a:spLocks noGrp="1"/>
          </p:cNvSpPr>
          <p:nvPr>
            <p:ph type="body" sz="quarter" idx="21"/>
          </p:nvPr>
        </p:nvSpPr>
        <p:spPr>
          <a:xfrm>
            <a:off x="6375400" y="5126060"/>
            <a:ext cx="2159000" cy="89374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2" name="Content Placeholder 21"/>
          <p:cNvSpPr>
            <a:spLocks noGrp="1"/>
          </p:cNvSpPr>
          <p:nvPr>
            <p:ph sz="quarter" idx="13"/>
          </p:nvPr>
        </p:nvSpPr>
        <p:spPr>
          <a:xfrm>
            <a:off x="457200" y="1320800"/>
            <a:ext cx="8229600" cy="1651000"/>
          </a:xfrm>
        </p:spPr>
        <p:txBody>
          <a:bodyPr>
            <a:normAutofit/>
          </a:bodyPr>
          <a:lstStyle>
            <a:lvl1pPr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42748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E484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7" name="Picture Placeholder 12"/>
          <p:cNvSpPr>
            <a:spLocks noGrp="1"/>
          </p:cNvSpPr>
          <p:nvPr>
            <p:ph type="pic" sz="quarter" idx="16"/>
          </p:nvPr>
        </p:nvSpPr>
        <p:spPr>
          <a:xfrm>
            <a:off x="457200" y="1879669"/>
            <a:ext cx="2592000" cy="3004264"/>
          </a:xfrm>
        </p:spPr>
        <p:txBody>
          <a:bodyPr/>
          <a:lstStyle/>
          <a:p>
            <a:endParaRPr lang="en-JM"/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7"/>
          </p:nvPr>
        </p:nvSpPr>
        <p:spPr>
          <a:xfrm>
            <a:off x="3294479" y="1879669"/>
            <a:ext cx="2592000" cy="3004264"/>
          </a:xfrm>
        </p:spPr>
        <p:txBody>
          <a:bodyPr/>
          <a:lstStyle/>
          <a:p>
            <a:endParaRPr lang="en-JM"/>
          </a:p>
        </p:txBody>
      </p:sp>
      <p:sp>
        <p:nvSpPr>
          <p:cNvPr id="11" name="Picture Placeholder 12"/>
          <p:cNvSpPr>
            <a:spLocks noGrp="1"/>
          </p:cNvSpPr>
          <p:nvPr>
            <p:ph type="pic" sz="quarter" idx="18"/>
          </p:nvPr>
        </p:nvSpPr>
        <p:spPr>
          <a:xfrm>
            <a:off x="6171000" y="1879669"/>
            <a:ext cx="2592000" cy="3004264"/>
          </a:xfrm>
        </p:spPr>
        <p:txBody>
          <a:bodyPr/>
          <a:lstStyle/>
          <a:p>
            <a:endParaRPr lang="en-JM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9" hasCustomPrompt="1"/>
          </p:nvPr>
        </p:nvSpPr>
        <p:spPr>
          <a:xfrm>
            <a:off x="444038" y="5094021"/>
            <a:ext cx="2603962" cy="526694"/>
          </a:xfr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aseline="0">
                <a:solidFill>
                  <a:srgbClr val="3E484F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>
                <a:latin typeface="Bebas Neue" pitchFamily="34" charset="0"/>
              </a:defRPr>
            </a:lvl2pPr>
            <a:lvl3pPr marL="914400" indent="0">
              <a:buFontTx/>
              <a:buNone/>
              <a:defRPr>
                <a:latin typeface="Bebas Neue" pitchFamily="34" charset="0"/>
              </a:defRPr>
            </a:lvl3pPr>
            <a:lvl4pPr marL="1371600" indent="0">
              <a:buFontTx/>
              <a:buNone/>
              <a:defRPr>
                <a:latin typeface="Bebas Neue" pitchFamily="34" charset="0"/>
              </a:defRPr>
            </a:lvl4pPr>
            <a:lvl5pPr marL="1828800" indent="0">
              <a:buFontTx/>
              <a:buNone/>
              <a:defRPr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INSERT HEADER IN THIS AREA</a:t>
            </a:r>
            <a:endParaRPr lang="en-JM" dirty="0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20" hasCustomPrompt="1"/>
          </p:nvPr>
        </p:nvSpPr>
        <p:spPr>
          <a:xfrm>
            <a:off x="3276600" y="5094021"/>
            <a:ext cx="2590800" cy="526694"/>
          </a:xfr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aseline="0">
                <a:solidFill>
                  <a:srgbClr val="3E484F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>
                <a:latin typeface="Bebas Neue" pitchFamily="34" charset="0"/>
              </a:defRPr>
            </a:lvl2pPr>
            <a:lvl3pPr marL="914400" indent="0">
              <a:buFontTx/>
              <a:buNone/>
              <a:defRPr>
                <a:latin typeface="Bebas Neue" pitchFamily="34" charset="0"/>
              </a:defRPr>
            </a:lvl3pPr>
            <a:lvl4pPr marL="1371600" indent="0">
              <a:buFontTx/>
              <a:buNone/>
              <a:defRPr>
                <a:latin typeface="Bebas Neue" pitchFamily="34" charset="0"/>
              </a:defRPr>
            </a:lvl4pPr>
            <a:lvl5pPr marL="1828800" indent="0">
              <a:buFontTx/>
              <a:buNone/>
              <a:defRPr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INSERT HEADER IN THIS AREA</a:t>
            </a:r>
            <a:endParaRPr lang="en-JM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1" hasCustomPrompt="1"/>
          </p:nvPr>
        </p:nvSpPr>
        <p:spPr>
          <a:xfrm>
            <a:off x="6172200" y="5094021"/>
            <a:ext cx="2590800" cy="526694"/>
          </a:xfr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aseline="0">
                <a:solidFill>
                  <a:srgbClr val="3E484F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>
                <a:latin typeface="Bebas Neue" pitchFamily="34" charset="0"/>
              </a:defRPr>
            </a:lvl2pPr>
            <a:lvl3pPr marL="914400" indent="0">
              <a:buFontTx/>
              <a:buNone/>
              <a:defRPr>
                <a:latin typeface="Bebas Neue" pitchFamily="34" charset="0"/>
              </a:defRPr>
            </a:lvl3pPr>
            <a:lvl4pPr marL="1371600" indent="0">
              <a:buFontTx/>
              <a:buNone/>
              <a:defRPr>
                <a:latin typeface="Bebas Neue" pitchFamily="34" charset="0"/>
              </a:defRPr>
            </a:lvl4pPr>
            <a:lvl5pPr marL="1828800" indent="0">
              <a:buFontTx/>
              <a:buNone/>
              <a:defRPr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INSERT HEADER IN THIS AREA</a:t>
            </a:r>
            <a:endParaRPr lang="en-JM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5371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E484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97000"/>
            <a:ext cx="4038600" cy="452596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97000"/>
            <a:ext cx="4038600" cy="452596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/>
          </a:p>
        </p:txBody>
      </p:sp>
      <p:sp>
        <p:nvSpPr>
          <p:cNvPr id="8" name="TextBox 7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E484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643129" y="1600201"/>
            <a:ext cx="2683667" cy="37888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6"/>
          </p:nvPr>
        </p:nvSpPr>
        <p:spPr>
          <a:xfrm>
            <a:off x="643128" y="1905000"/>
            <a:ext cx="3319272" cy="7112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343E46"/>
                </a:solidFill>
                <a:latin typeface="Helvetica Neue Medium"/>
                <a:cs typeface="Helvetica Neue Medium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643129" y="3022601"/>
            <a:ext cx="2683667" cy="37888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0" name="Text Placeholder 20"/>
          <p:cNvSpPr>
            <a:spLocks noGrp="1"/>
          </p:cNvSpPr>
          <p:nvPr>
            <p:ph type="body" sz="quarter" idx="18"/>
          </p:nvPr>
        </p:nvSpPr>
        <p:spPr>
          <a:xfrm>
            <a:off x="643128" y="3327400"/>
            <a:ext cx="3319272" cy="7112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343E46"/>
                </a:solidFill>
                <a:latin typeface="Helvetica Neue Medium"/>
                <a:cs typeface="Helvetica Neue Medium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11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643129" y="4445001"/>
            <a:ext cx="2683667" cy="37888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2" name="Text Placeholder 20"/>
          <p:cNvSpPr>
            <a:spLocks noGrp="1"/>
          </p:cNvSpPr>
          <p:nvPr>
            <p:ph type="body" sz="quarter" idx="20"/>
          </p:nvPr>
        </p:nvSpPr>
        <p:spPr>
          <a:xfrm>
            <a:off x="643128" y="4749800"/>
            <a:ext cx="3319272" cy="7112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343E46"/>
                </a:solidFill>
                <a:latin typeface="Helvetica Neue Medium"/>
                <a:cs typeface="Helvetica Neue Medium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13" name="Picture Placeholder 24"/>
          <p:cNvSpPr>
            <a:spLocks noGrp="1"/>
          </p:cNvSpPr>
          <p:nvPr>
            <p:ph type="pic" sz="quarter" idx="28"/>
          </p:nvPr>
        </p:nvSpPr>
        <p:spPr>
          <a:xfrm>
            <a:off x="4709141" y="1600200"/>
            <a:ext cx="3672860" cy="3860800"/>
          </a:xfrm>
        </p:spPr>
        <p:txBody>
          <a:bodyPr/>
          <a:lstStyle/>
          <a:p>
            <a:endParaRPr lang="en-JM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68224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43E4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5410200" y="1830917"/>
            <a:ext cx="2933700" cy="88688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5410201" y="3022601"/>
            <a:ext cx="2787015" cy="378884"/>
          </a:xfrm>
          <a:solidFill>
            <a:srgbClr val="E20177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FontTx/>
              <a:buNone/>
              <a:defRPr sz="14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9" name="Text Placeholder 20"/>
          <p:cNvSpPr>
            <a:spLocks noGrp="1"/>
          </p:cNvSpPr>
          <p:nvPr>
            <p:ph type="body" sz="quarter" idx="18"/>
          </p:nvPr>
        </p:nvSpPr>
        <p:spPr>
          <a:xfrm>
            <a:off x="5410200" y="3401484"/>
            <a:ext cx="3101340" cy="7112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343E46"/>
                </a:solidFill>
                <a:latin typeface="Helvetica Neue Medium"/>
                <a:cs typeface="Helvetica Neue Medium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5410200" y="4472517"/>
            <a:ext cx="2766060" cy="378884"/>
          </a:xfrm>
          <a:solidFill>
            <a:srgbClr val="E20177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FontTx/>
              <a:buNone/>
              <a:defRPr sz="14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20"/>
          </p:nvPr>
        </p:nvSpPr>
        <p:spPr>
          <a:xfrm>
            <a:off x="5410200" y="4851400"/>
            <a:ext cx="3268980" cy="7112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343E46"/>
                </a:solidFill>
                <a:latin typeface="Helvetica Neue Medium"/>
                <a:cs typeface="Helvetica Neue Medium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13" name="Picture Placeholder 16"/>
          <p:cNvSpPr>
            <a:spLocks noGrp="1"/>
          </p:cNvSpPr>
          <p:nvPr>
            <p:ph type="pic" sz="quarter" idx="21"/>
          </p:nvPr>
        </p:nvSpPr>
        <p:spPr>
          <a:xfrm>
            <a:off x="452728" y="1828800"/>
            <a:ext cx="4424073" cy="3733800"/>
          </a:xfrm>
        </p:spPr>
        <p:txBody>
          <a:bodyPr/>
          <a:lstStyle/>
          <a:p>
            <a:endParaRPr lang="en-JM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49879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43E4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200400" y="1881883"/>
            <a:ext cx="0" cy="413791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6096000" y="1881883"/>
            <a:ext cx="0" cy="413791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457200" y="2016878"/>
            <a:ext cx="2590800" cy="4002921"/>
          </a:xfrm>
        </p:spPr>
        <p:txBody>
          <a:bodyPr>
            <a:normAutofit/>
          </a:bodyPr>
          <a:lstStyle>
            <a:lvl1pPr marL="342900" indent="-342900">
              <a:buClr>
                <a:srgbClr val="E20177"/>
              </a:buClr>
              <a:buSzPct val="120000"/>
              <a:buFont typeface="Wingdings" charset="2"/>
              <a:buChar char="§"/>
              <a:defRPr sz="1200">
                <a:solidFill>
                  <a:srgbClr val="343E46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3352800" y="2016878"/>
            <a:ext cx="2590800" cy="4002921"/>
          </a:xfrm>
        </p:spPr>
        <p:txBody>
          <a:bodyPr>
            <a:normAutofit/>
          </a:bodyPr>
          <a:lstStyle>
            <a:lvl1pPr marL="342900" indent="-342900">
              <a:buClr>
                <a:srgbClr val="E20177"/>
              </a:buClr>
              <a:buSzPct val="120000"/>
              <a:buFont typeface="Wingdings" charset="2"/>
              <a:buChar char="§"/>
              <a:defRPr sz="1200">
                <a:solidFill>
                  <a:srgbClr val="343E46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7" name="Text Placeholder 14"/>
          <p:cNvSpPr>
            <a:spLocks noGrp="1"/>
          </p:cNvSpPr>
          <p:nvPr>
            <p:ph type="body" sz="quarter" idx="15"/>
          </p:nvPr>
        </p:nvSpPr>
        <p:spPr>
          <a:xfrm>
            <a:off x="6248400" y="2016878"/>
            <a:ext cx="2590800" cy="4002921"/>
          </a:xfrm>
        </p:spPr>
        <p:txBody>
          <a:bodyPr>
            <a:normAutofit/>
          </a:bodyPr>
          <a:lstStyle>
            <a:lvl1pPr marL="342900" indent="-342900">
              <a:buClr>
                <a:srgbClr val="E20177"/>
              </a:buClr>
              <a:buSzPct val="120000"/>
              <a:buFont typeface="Wingdings" charset="2"/>
              <a:buChar char="§"/>
              <a:defRPr sz="1200">
                <a:solidFill>
                  <a:srgbClr val="343E46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8" name="Content Placeholder 38"/>
          <p:cNvSpPr>
            <a:spLocks noGrp="1"/>
          </p:cNvSpPr>
          <p:nvPr>
            <p:ph sz="quarter" idx="37"/>
          </p:nvPr>
        </p:nvSpPr>
        <p:spPr>
          <a:xfrm>
            <a:off x="457200" y="1600200"/>
            <a:ext cx="2057400" cy="381000"/>
          </a:xfr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1" name="Content Placeholder 38"/>
          <p:cNvSpPr>
            <a:spLocks noGrp="1"/>
          </p:cNvSpPr>
          <p:nvPr>
            <p:ph sz="quarter" idx="38"/>
          </p:nvPr>
        </p:nvSpPr>
        <p:spPr>
          <a:xfrm>
            <a:off x="3352800" y="1600200"/>
            <a:ext cx="2057400" cy="381000"/>
          </a:xfr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3" name="Content Placeholder 38"/>
          <p:cNvSpPr>
            <a:spLocks noGrp="1"/>
          </p:cNvSpPr>
          <p:nvPr>
            <p:ph sz="quarter" idx="39"/>
          </p:nvPr>
        </p:nvSpPr>
        <p:spPr>
          <a:xfrm>
            <a:off x="6248400" y="1600200"/>
            <a:ext cx="2057400" cy="381000"/>
          </a:xfr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81995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ections with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43E4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3"/>
          </p:nvPr>
        </p:nvSpPr>
        <p:spPr>
          <a:xfrm>
            <a:off x="533400" y="1600200"/>
            <a:ext cx="1828800" cy="2024888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endParaRPr lang="en-JM" dirty="0"/>
          </a:p>
        </p:txBody>
      </p:sp>
      <p:sp>
        <p:nvSpPr>
          <p:cNvPr id="32" name="Picture Placeholder 29"/>
          <p:cNvSpPr>
            <a:spLocks noGrp="1"/>
          </p:cNvSpPr>
          <p:nvPr>
            <p:ph type="pic" sz="quarter" idx="14"/>
          </p:nvPr>
        </p:nvSpPr>
        <p:spPr>
          <a:xfrm>
            <a:off x="2590800" y="1600200"/>
            <a:ext cx="1828800" cy="2024888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endParaRPr lang="en-JM"/>
          </a:p>
        </p:txBody>
      </p:sp>
      <p:sp>
        <p:nvSpPr>
          <p:cNvPr id="34" name="Picture Placeholder 29"/>
          <p:cNvSpPr>
            <a:spLocks noGrp="1"/>
          </p:cNvSpPr>
          <p:nvPr>
            <p:ph type="pic" sz="quarter" idx="15"/>
          </p:nvPr>
        </p:nvSpPr>
        <p:spPr>
          <a:xfrm>
            <a:off x="4648200" y="1600200"/>
            <a:ext cx="1828800" cy="2024888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endParaRPr lang="en-JM"/>
          </a:p>
        </p:txBody>
      </p:sp>
      <p:sp>
        <p:nvSpPr>
          <p:cNvPr id="36" name="Picture Placeholder 29"/>
          <p:cNvSpPr>
            <a:spLocks noGrp="1"/>
          </p:cNvSpPr>
          <p:nvPr>
            <p:ph type="pic" sz="quarter" idx="16"/>
          </p:nvPr>
        </p:nvSpPr>
        <p:spPr>
          <a:xfrm>
            <a:off x="6705600" y="1600200"/>
            <a:ext cx="1828800" cy="2024888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endParaRPr lang="en-JM"/>
          </a:p>
        </p:txBody>
      </p:sp>
      <p:sp>
        <p:nvSpPr>
          <p:cNvPr id="39" name="Content Placeholder 37"/>
          <p:cNvSpPr>
            <a:spLocks noGrp="1"/>
          </p:cNvSpPr>
          <p:nvPr>
            <p:ph sz="quarter" idx="18"/>
          </p:nvPr>
        </p:nvSpPr>
        <p:spPr>
          <a:xfrm>
            <a:off x="2514600" y="4318000"/>
            <a:ext cx="1901952" cy="431800"/>
          </a:xfrm>
        </p:spPr>
        <p:txBody>
          <a:bodyPr>
            <a:noAutofit/>
          </a:bodyPr>
          <a:lstStyle>
            <a:lvl1pPr>
              <a:buNone/>
              <a:defRPr sz="1600">
                <a:latin typeface="Helvetica Neue Bold Condensed"/>
                <a:cs typeface="Helvetica Neue Bold Condensed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algn="ctr">
              <a:buNone/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40" name="Content Placeholder 37"/>
          <p:cNvSpPr>
            <a:spLocks noGrp="1"/>
          </p:cNvSpPr>
          <p:nvPr>
            <p:ph sz="quarter" idx="19"/>
          </p:nvPr>
        </p:nvSpPr>
        <p:spPr>
          <a:xfrm>
            <a:off x="4572000" y="4318000"/>
            <a:ext cx="1901952" cy="431800"/>
          </a:xfrm>
        </p:spPr>
        <p:txBody>
          <a:bodyPr>
            <a:noAutofit/>
          </a:bodyPr>
          <a:lstStyle>
            <a:lvl1pPr>
              <a:buNone/>
              <a:defRPr sz="1600">
                <a:latin typeface="Helvetica Neue Bold Condensed"/>
                <a:cs typeface="Helvetica Neue Bold Condensed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algn="ctr">
              <a:buNone/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41" name="Content Placeholder 37"/>
          <p:cNvSpPr>
            <a:spLocks noGrp="1"/>
          </p:cNvSpPr>
          <p:nvPr>
            <p:ph sz="quarter" idx="20"/>
          </p:nvPr>
        </p:nvSpPr>
        <p:spPr>
          <a:xfrm>
            <a:off x="6629400" y="4318000"/>
            <a:ext cx="1901952" cy="431800"/>
          </a:xfrm>
        </p:spPr>
        <p:txBody>
          <a:bodyPr>
            <a:noAutofit/>
          </a:bodyPr>
          <a:lstStyle>
            <a:lvl1pPr>
              <a:buNone/>
              <a:defRPr sz="1600">
                <a:latin typeface="Helvetica Neue Bold Condensed"/>
                <a:cs typeface="Helvetica Neue Bold Condensed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algn="ctr">
              <a:buNone/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37" name="Content Placeholder 37"/>
          <p:cNvSpPr>
            <a:spLocks noGrp="1"/>
          </p:cNvSpPr>
          <p:nvPr>
            <p:ph sz="quarter" idx="21"/>
          </p:nvPr>
        </p:nvSpPr>
        <p:spPr>
          <a:xfrm>
            <a:off x="457200" y="4318000"/>
            <a:ext cx="1901952" cy="431800"/>
          </a:xfrm>
        </p:spPr>
        <p:txBody>
          <a:bodyPr>
            <a:noAutofit/>
          </a:bodyPr>
          <a:lstStyle>
            <a:lvl1pPr>
              <a:buNone/>
              <a:defRPr sz="1600">
                <a:latin typeface="Helvetica Neue Bold Condensed"/>
                <a:cs typeface="Helvetica Neue Bold Condensed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algn="ctr">
              <a:buNone/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25" name="Content Placeholder 37"/>
          <p:cNvSpPr>
            <a:spLocks noGrp="1"/>
          </p:cNvSpPr>
          <p:nvPr>
            <p:ph sz="quarter" idx="26"/>
          </p:nvPr>
        </p:nvSpPr>
        <p:spPr>
          <a:xfrm>
            <a:off x="2514600" y="4648200"/>
            <a:ext cx="1901952" cy="1320800"/>
          </a:xfrm>
        </p:spPr>
        <p:txBody>
          <a:bodyPr>
            <a:no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algn="ctr">
              <a:buNone/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28" name="Content Placeholder 37"/>
          <p:cNvSpPr>
            <a:spLocks noGrp="1"/>
          </p:cNvSpPr>
          <p:nvPr>
            <p:ph sz="quarter" idx="27"/>
          </p:nvPr>
        </p:nvSpPr>
        <p:spPr>
          <a:xfrm>
            <a:off x="4572000" y="4648200"/>
            <a:ext cx="1901952" cy="1320800"/>
          </a:xfrm>
        </p:spPr>
        <p:txBody>
          <a:bodyPr>
            <a:no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algn="ctr">
              <a:buNone/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29" name="Content Placeholder 37"/>
          <p:cNvSpPr>
            <a:spLocks noGrp="1"/>
          </p:cNvSpPr>
          <p:nvPr>
            <p:ph sz="quarter" idx="28"/>
          </p:nvPr>
        </p:nvSpPr>
        <p:spPr>
          <a:xfrm>
            <a:off x="6629400" y="4648200"/>
            <a:ext cx="1901952" cy="1320800"/>
          </a:xfrm>
        </p:spPr>
        <p:txBody>
          <a:bodyPr>
            <a:no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algn="ctr">
              <a:buNone/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31" name="Content Placeholder 37"/>
          <p:cNvSpPr>
            <a:spLocks noGrp="1"/>
          </p:cNvSpPr>
          <p:nvPr>
            <p:ph sz="quarter" idx="29"/>
          </p:nvPr>
        </p:nvSpPr>
        <p:spPr>
          <a:xfrm>
            <a:off x="457200" y="4648200"/>
            <a:ext cx="1901952" cy="1320800"/>
          </a:xfrm>
        </p:spPr>
        <p:txBody>
          <a:bodyPr>
            <a:no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algn="ctr">
              <a:buNone/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46" name="Text Placeholder 42"/>
          <p:cNvSpPr>
            <a:spLocks noGrp="1"/>
          </p:cNvSpPr>
          <p:nvPr>
            <p:ph type="body" sz="quarter" idx="25"/>
          </p:nvPr>
        </p:nvSpPr>
        <p:spPr>
          <a:xfrm>
            <a:off x="533400" y="3578352"/>
            <a:ext cx="1828800" cy="358648"/>
          </a:xfrm>
          <a:solidFill>
            <a:srgbClr val="E20177"/>
          </a:solidFill>
        </p:spPr>
        <p:txBody>
          <a:bodyPr anchor="ctr">
            <a:noAutofit/>
          </a:bodyPr>
          <a:lstStyle>
            <a:lvl1pPr>
              <a:buNone/>
              <a:defRPr sz="140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42" name="Text Placeholder 42"/>
          <p:cNvSpPr>
            <a:spLocks noGrp="1"/>
          </p:cNvSpPr>
          <p:nvPr>
            <p:ph type="body" sz="quarter" idx="30"/>
          </p:nvPr>
        </p:nvSpPr>
        <p:spPr>
          <a:xfrm>
            <a:off x="2590800" y="3578352"/>
            <a:ext cx="1828800" cy="358648"/>
          </a:xfrm>
          <a:solidFill>
            <a:srgbClr val="E20177"/>
          </a:solidFill>
        </p:spPr>
        <p:txBody>
          <a:bodyPr anchor="ctr">
            <a:noAutofit/>
          </a:bodyPr>
          <a:lstStyle>
            <a:lvl1pPr>
              <a:buNone/>
              <a:defRPr sz="140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47" name="Text Placeholder 42"/>
          <p:cNvSpPr>
            <a:spLocks noGrp="1"/>
          </p:cNvSpPr>
          <p:nvPr>
            <p:ph type="body" sz="quarter" idx="31"/>
          </p:nvPr>
        </p:nvSpPr>
        <p:spPr>
          <a:xfrm>
            <a:off x="4648200" y="3578352"/>
            <a:ext cx="1828800" cy="358648"/>
          </a:xfrm>
          <a:solidFill>
            <a:srgbClr val="E20177"/>
          </a:solidFill>
        </p:spPr>
        <p:txBody>
          <a:bodyPr anchor="ctr">
            <a:noAutofit/>
          </a:bodyPr>
          <a:lstStyle>
            <a:lvl1pPr>
              <a:buNone/>
              <a:defRPr sz="140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48" name="Text Placeholder 42"/>
          <p:cNvSpPr>
            <a:spLocks noGrp="1"/>
          </p:cNvSpPr>
          <p:nvPr>
            <p:ph type="body" sz="quarter" idx="32"/>
          </p:nvPr>
        </p:nvSpPr>
        <p:spPr>
          <a:xfrm>
            <a:off x="6705600" y="3578352"/>
            <a:ext cx="1828800" cy="358648"/>
          </a:xfrm>
          <a:solidFill>
            <a:srgbClr val="E20177"/>
          </a:solidFill>
        </p:spPr>
        <p:txBody>
          <a:bodyPr anchor="ctr">
            <a:noAutofit/>
          </a:bodyPr>
          <a:lstStyle>
            <a:lvl1pPr>
              <a:buNone/>
              <a:defRPr sz="140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1" name="TextBox 20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54745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E484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  <p:sp>
        <p:nvSpPr>
          <p:cNvPr id="14" name="Content Placeholder 21"/>
          <p:cNvSpPr>
            <a:spLocks noGrp="1"/>
          </p:cNvSpPr>
          <p:nvPr>
            <p:ph sz="quarter" idx="13"/>
          </p:nvPr>
        </p:nvSpPr>
        <p:spPr>
          <a:xfrm>
            <a:off x="457200" y="1320800"/>
            <a:ext cx="8229600" cy="685800"/>
          </a:xfrm>
        </p:spPr>
        <p:txBody>
          <a:bodyPr>
            <a:normAutofit/>
          </a:bodyPr>
          <a:lstStyle>
            <a:lvl1pPr>
              <a:buNone/>
              <a:defRPr sz="13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5" name="Chart Placeholder 25"/>
          <p:cNvSpPr>
            <a:spLocks noGrp="1"/>
          </p:cNvSpPr>
          <p:nvPr>
            <p:ph type="chart" sz="quarter" idx="14"/>
          </p:nvPr>
        </p:nvSpPr>
        <p:spPr>
          <a:xfrm>
            <a:off x="304800" y="2209800"/>
            <a:ext cx="4876800" cy="3657600"/>
          </a:xfrm>
        </p:spPr>
        <p:txBody>
          <a:bodyPr>
            <a:normAutofit/>
          </a:bodyPr>
          <a:lstStyle>
            <a:lvl1pPr>
              <a:defRPr sz="14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</a:lstStyle>
          <a:p>
            <a:endParaRPr lang="en-JM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5562600" y="3022600"/>
            <a:ext cx="2667000" cy="23368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endParaRPr lang="en-JM" dirty="0"/>
          </a:p>
        </p:txBody>
      </p:sp>
      <p:sp>
        <p:nvSpPr>
          <p:cNvPr id="17" name="Content Placeholder 38"/>
          <p:cNvSpPr>
            <a:spLocks noGrp="1"/>
          </p:cNvSpPr>
          <p:nvPr>
            <p:ph sz="quarter" idx="37"/>
          </p:nvPr>
        </p:nvSpPr>
        <p:spPr>
          <a:xfrm>
            <a:off x="5562600" y="2514600"/>
            <a:ext cx="2438400" cy="381000"/>
          </a:xfrm>
          <a:solidFill>
            <a:srgbClr val="E20177"/>
          </a:solidFill>
        </p:spPr>
        <p:txBody>
          <a:bodyPr anchor="ctr">
            <a:no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315657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E484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26" name="Chart Placeholder 25"/>
          <p:cNvSpPr>
            <a:spLocks noGrp="1"/>
          </p:cNvSpPr>
          <p:nvPr>
            <p:ph type="chart" sz="quarter" idx="14"/>
          </p:nvPr>
        </p:nvSpPr>
        <p:spPr>
          <a:xfrm>
            <a:off x="4343400" y="1498600"/>
            <a:ext cx="4343400" cy="41402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JM" dirty="0"/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533400" y="1803401"/>
            <a:ext cx="2217906" cy="37888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16"/>
          </p:nvPr>
        </p:nvSpPr>
        <p:spPr>
          <a:xfrm>
            <a:off x="533400" y="2108200"/>
            <a:ext cx="2743200" cy="8128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343E46"/>
                </a:solidFill>
                <a:latin typeface="Helvetica Neue Medium"/>
                <a:cs typeface="Helvetica Neue Medium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533400" y="3225801"/>
            <a:ext cx="2217906" cy="37888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18"/>
          </p:nvPr>
        </p:nvSpPr>
        <p:spPr>
          <a:xfrm>
            <a:off x="533400" y="3530600"/>
            <a:ext cx="2743200" cy="8128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343E46"/>
                </a:solidFill>
                <a:latin typeface="Helvetica Neue Medium"/>
                <a:cs typeface="Helvetica Neue Medium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533400" y="4648201"/>
            <a:ext cx="2217906" cy="37888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20"/>
          </p:nvPr>
        </p:nvSpPr>
        <p:spPr>
          <a:xfrm>
            <a:off x="533400" y="4953000"/>
            <a:ext cx="2743200" cy="8128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343E46"/>
                </a:solidFill>
                <a:latin typeface="Helvetica Neue Medium"/>
                <a:cs typeface="Helvetica Neue Medium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1073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Layout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22" name="Content Placeholder 21"/>
          <p:cNvSpPr>
            <a:spLocks noGrp="1"/>
          </p:cNvSpPr>
          <p:nvPr>
            <p:ph sz="quarter" idx="13"/>
          </p:nvPr>
        </p:nvSpPr>
        <p:spPr>
          <a:xfrm>
            <a:off x="457200" y="1219200"/>
            <a:ext cx="8229600" cy="1143000"/>
          </a:xfrm>
        </p:spPr>
        <p:txBody>
          <a:bodyPr>
            <a:normAutofit/>
          </a:bodyPr>
          <a:lstStyle>
            <a:lvl1pPr>
              <a:buNone/>
              <a:defRPr sz="1200">
                <a:solidFill>
                  <a:srgbClr val="343E46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6" name="Chart Placeholder 25"/>
          <p:cNvSpPr>
            <a:spLocks noGrp="1"/>
          </p:cNvSpPr>
          <p:nvPr>
            <p:ph type="chart" sz="quarter" idx="14"/>
          </p:nvPr>
        </p:nvSpPr>
        <p:spPr>
          <a:xfrm>
            <a:off x="304800" y="2514600"/>
            <a:ext cx="4572000" cy="3429000"/>
          </a:xfrm>
        </p:spPr>
        <p:txBody>
          <a:bodyPr>
            <a:normAutofit/>
          </a:bodyPr>
          <a:lstStyle>
            <a:lvl1pPr>
              <a:defRPr sz="1400">
                <a:solidFill>
                  <a:srgbClr val="343E46"/>
                </a:solidFill>
              </a:defRPr>
            </a:lvl1pPr>
          </a:lstStyle>
          <a:p>
            <a:endParaRPr lang="en-JM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5"/>
          </p:nvPr>
        </p:nvSpPr>
        <p:spPr>
          <a:xfrm>
            <a:off x="5867400" y="2717800"/>
            <a:ext cx="2667000" cy="7112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43E46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4" name="Text Placeholder 22"/>
          <p:cNvSpPr>
            <a:spLocks noGrp="1"/>
          </p:cNvSpPr>
          <p:nvPr>
            <p:ph type="body" sz="quarter" idx="16"/>
          </p:nvPr>
        </p:nvSpPr>
        <p:spPr>
          <a:xfrm>
            <a:off x="5867400" y="3530600"/>
            <a:ext cx="2667000" cy="7112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43E46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5" name="Text Placeholder 22"/>
          <p:cNvSpPr>
            <a:spLocks noGrp="1"/>
          </p:cNvSpPr>
          <p:nvPr>
            <p:ph type="body" sz="quarter" idx="17"/>
          </p:nvPr>
        </p:nvSpPr>
        <p:spPr>
          <a:xfrm>
            <a:off x="5867400" y="4343400"/>
            <a:ext cx="2667000" cy="7112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43E46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7" name="Text Placeholder 22"/>
          <p:cNvSpPr>
            <a:spLocks noGrp="1"/>
          </p:cNvSpPr>
          <p:nvPr>
            <p:ph type="body" sz="quarter" idx="18"/>
          </p:nvPr>
        </p:nvSpPr>
        <p:spPr>
          <a:xfrm>
            <a:off x="5867400" y="5156200"/>
            <a:ext cx="2667000" cy="7112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43E46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8" name="Content Placeholder 38"/>
          <p:cNvSpPr>
            <a:spLocks noGrp="1"/>
          </p:cNvSpPr>
          <p:nvPr>
            <p:ph sz="quarter" idx="37"/>
          </p:nvPr>
        </p:nvSpPr>
        <p:spPr>
          <a:xfrm>
            <a:off x="5029200" y="2717800"/>
            <a:ext cx="685800" cy="451405"/>
          </a:xfrm>
          <a:solidFill>
            <a:srgbClr val="E20177"/>
          </a:solidFill>
          <a:ln>
            <a:noFill/>
          </a:ln>
        </p:spPr>
        <p:txBody>
          <a:bodyPr wrap="none" tIns="0" anchor="ctr">
            <a:norm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9" name="Content Placeholder 38"/>
          <p:cNvSpPr>
            <a:spLocks noGrp="1"/>
          </p:cNvSpPr>
          <p:nvPr>
            <p:ph sz="quarter" idx="38"/>
          </p:nvPr>
        </p:nvSpPr>
        <p:spPr>
          <a:xfrm>
            <a:off x="5029200" y="3530600"/>
            <a:ext cx="685800" cy="451405"/>
          </a:xfrm>
          <a:solidFill>
            <a:srgbClr val="E20177"/>
          </a:solidFill>
          <a:ln>
            <a:noFill/>
          </a:ln>
        </p:spPr>
        <p:txBody>
          <a:bodyPr wrap="none" tIns="0" anchor="ctr">
            <a:norm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30" name="Content Placeholder 38"/>
          <p:cNvSpPr>
            <a:spLocks noGrp="1"/>
          </p:cNvSpPr>
          <p:nvPr>
            <p:ph sz="quarter" idx="39"/>
          </p:nvPr>
        </p:nvSpPr>
        <p:spPr>
          <a:xfrm>
            <a:off x="5029200" y="4343400"/>
            <a:ext cx="685800" cy="451405"/>
          </a:xfrm>
          <a:solidFill>
            <a:srgbClr val="E20177"/>
          </a:solidFill>
          <a:ln>
            <a:noFill/>
          </a:ln>
        </p:spPr>
        <p:txBody>
          <a:bodyPr wrap="none" tIns="0" anchor="ctr">
            <a:norm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31" name="Content Placeholder 38"/>
          <p:cNvSpPr>
            <a:spLocks noGrp="1"/>
          </p:cNvSpPr>
          <p:nvPr>
            <p:ph sz="quarter" idx="40"/>
          </p:nvPr>
        </p:nvSpPr>
        <p:spPr>
          <a:xfrm>
            <a:off x="5029200" y="5156200"/>
            <a:ext cx="685800" cy="451405"/>
          </a:xfrm>
          <a:solidFill>
            <a:srgbClr val="E20177"/>
          </a:solidFill>
          <a:ln>
            <a:noFill/>
          </a:ln>
        </p:spPr>
        <p:txBody>
          <a:bodyPr wrap="none" tIns="0" anchor="ctr">
            <a:norm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38294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43E4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  <p:sp>
        <p:nvSpPr>
          <p:cNvPr id="21" name="Content Placeholder 21"/>
          <p:cNvSpPr>
            <a:spLocks noGrp="1"/>
          </p:cNvSpPr>
          <p:nvPr>
            <p:ph sz="quarter" idx="13"/>
          </p:nvPr>
        </p:nvSpPr>
        <p:spPr>
          <a:xfrm>
            <a:off x="457200" y="1219200"/>
            <a:ext cx="8229600" cy="685800"/>
          </a:xfrm>
        </p:spPr>
        <p:txBody>
          <a:bodyPr>
            <a:normAutofit/>
          </a:bodyPr>
          <a:lstStyle>
            <a:lvl1pPr>
              <a:buNone/>
              <a:defRPr sz="1200">
                <a:solidFill>
                  <a:srgbClr val="343E46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3" name="SmartArt Placeholder 8"/>
          <p:cNvSpPr>
            <a:spLocks noGrp="1"/>
          </p:cNvSpPr>
          <p:nvPr>
            <p:ph type="dgm" sz="quarter" idx="15"/>
          </p:nvPr>
        </p:nvSpPr>
        <p:spPr>
          <a:xfrm>
            <a:off x="381000" y="2133600"/>
            <a:ext cx="4419600" cy="3505200"/>
          </a:xfrm>
        </p:spPr>
        <p:txBody>
          <a:bodyPr>
            <a:normAutofit/>
          </a:bodyPr>
          <a:lstStyle>
            <a:lvl1pPr>
              <a:defRPr sz="1400">
                <a:solidFill>
                  <a:srgbClr val="343E46"/>
                </a:solidFill>
              </a:defRPr>
            </a:lvl1pPr>
          </a:lstStyle>
          <a:p>
            <a:endParaRPr lang="en-JM"/>
          </a:p>
        </p:txBody>
      </p:sp>
      <p:sp>
        <p:nvSpPr>
          <p:cNvPr id="24" name="Text Placeholder 22"/>
          <p:cNvSpPr>
            <a:spLocks noGrp="1"/>
          </p:cNvSpPr>
          <p:nvPr>
            <p:ph type="body" sz="quarter" idx="16"/>
          </p:nvPr>
        </p:nvSpPr>
        <p:spPr>
          <a:xfrm>
            <a:off x="5867400" y="2413000"/>
            <a:ext cx="2667000" cy="7112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43E46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5" name="Text Placeholder 22"/>
          <p:cNvSpPr>
            <a:spLocks noGrp="1"/>
          </p:cNvSpPr>
          <p:nvPr>
            <p:ph type="body" sz="quarter" idx="17"/>
          </p:nvPr>
        </p:nvSpPr>
        <p:spPr>
          <a:xfrm>
            <a:off x="5867400" y="3225800"/>
            <a:ext cx="2667000" cy="7112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43E46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6" name="Text Placeholder 22"/>
          <p:cNvSpPr>
            <a:spLocks noGrp="1"/>
          </p:cNvSpPr>
          <p:nvPr>
            <p:ph type="body" sz="quarter" idx="18"/>
          </p:nvPr>
        </p:nvSpPr>
        <p:spPr>
          <a:xfrm>
            <a:off x="5867400" y="4038600"/>
            <a:ext cx="2667000" cy="7112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43E46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7" name="Text Placeholder 22"/>
          <p:cNvSpPr>
            <a:spLocks noGrp="1"/>
          </p:cNvSpPr>
          <p:nvPr>
            <p:ph type="body" sz="quarter" idx="19"/>
          </p:nvPr>
        </p:nvSpPr>
        <p:spPr>
          <a:xfrm>
            <a:off x="5867400" y="4851400"/>
            <a:ext cx="2667000" cy="7112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43E46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8" name="Content Placeholder 38"/>
          <p:cNvSpPr>
            <a:spLocks noGrp="1"/>
          </p:cNvSpPr>
          <p:nvPr>
            <p:ph sz="quarter" idx="37"/>
          </p:nvPr>
        </p:nvSpPr>
        <p:spPr>
          <a:xfrm>
            <a:off x="5105400" y="2413000"/>
            <a:ext cx="609600" cy="451405"/>
          </a:xfrm>
          <a:solidFill>
            <a:srgbClr val="E20177"/>
          </a:solidFill>
          <a:ln>
            <a:noFill/>
          </a:ln>
        </p:spPr>
        <p:txBody>
          <a:bodyPr wrap="none" tIns="0" anchor="ctr">
            <a:normAutofit/>
          </a:bodyPr>
          <a:lstStyle>
            <a:lvl1pPr algn="ctr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9" name="Content Placeholder 38"/>
          <p:cNvSpPr>
            <a:spLocks noGrp="1"/>
          </p:cNvSpPr>
          <p:nvPr>
            <p:ph sz="quarter" idx="38"/>
          </p:nvPr>
        </p:nvSpPr>
        <p:spPr>
          <a:xfrm>
            <a:off x="5105400" y="3225800"/>
            <a:ext cx="609600" cy="451405"/>
          </a:xfrm>
          <a:solidFill>
            <a:srgbClr val="E20177"/>
          </a:solidFill>
          <a:ln>
            <a:noFill/>
          </a:ln>
        </p:spPr>
        <p:txBody>
          <a:bodyPr wrap="none" tIns="0" anchor="ctr">
            <a:normAutofit/>
          </a:bodyPr>
          <a:lstStyle>
            <a:lvl1pPr algn="ctr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30" name="Content Placeholder 38"/>
          <p:cNvSpPr>
            <a:spLocks noGrp="1"/>
          </p:cNvSpPr>
          <p:nvPr>
            <p:ph sz="quarter" idx="39"/>
          </p:nvPr>
        </p:nvSpPr>
        <p:spPr>
          <a:xfrm>
            <a:off x="5105400" y="4038600"/>
            <a:ext cx="609600" cy="451405"/>
          </a:xfrm>
          <a:solidFill>
            <a:srgbClr val="E20177"/>
          </a:solidFill>
          <a:ln>
            <a:noFill/>
          </a:ln>
        </p:spPr>
        <p:txBody>
          <a:bodyPr wrap="none" tIns="0" anchor="ctr">
            <a:normAutofit/>
          </a:bodyPr>
          <a:lstStyle>
            <a:lvl1pPr algn="ctr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31" name="Content Placeholder 38"/>
          <p:cNvSpPr>
            <a:spLocks noGrp="1"/>
          </p:cNvSpPr>
          <p:nvPr>
            <p:ph sz="quarter" idx="40"/>
          </p:nvPr>
        </p:nvSpPr>
        <p:spPr>
          <a:xfrm>
            <a:off x="5105400" y="4851400"/>
            <a:ext cx="609600" cy="451405"/>
          </a:xfrm>
          <a:solidFill>
            <a:srgbClr val="E20177"/>
          </a:solidFill>
          <a:ln>
            <a:noFill/>
          </a:ln>
        </p:spPr>
        <p:txBody>
          <a:bodyPr wrap="none" tIns="0" anchor="ctr">
            <a:normAutofit/>
          </a:bodyPr>
          <a:lstStyle>
            <a:lvl1pPr algn="ctr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326308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img + el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533400" y="1320800"/>
            <a:ext cx="8001000" cy="3327400"/>
          </a:xfrm>
          <a:ln w="38100">
            <a:solidFill>
              <a:schemeClr val="bg1">
                <a:lumMod val="95000"/>
              </a:schemeClr>
            </a:solidFill>
            <a:miter lim="800000"/>
          </a:ln>
          <a:effectLst/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JM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800600" y="4953000"/>
            <a:ext cx="3810000" cy="914400"/>
          </a:xfrm>
        </p:spPr>
        <p:txBody>
          <a:bodyPr>
            <a:noAutofit/>
          </a:bodyPr>
          <a:lstStyle>
            <a:lvl1pPr algn="r">
              <a:buNone/>
              <a:defRPr sz="11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buNone/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14" name="Content Placeholder 38"/>
          <p:cNvSpPr>
            <a:spLocks noGrp="1"/>
          </p:cNvSpPr>
          <p:nvPr>
            <p:ph sz="quarter" idx="36"/>
          </p:nvPr>
        </p:nvSpPr>
        <p:spPr>
          <a:xfrm>
            <a:off x="533400" y="4978400"/>
            <a:ext cx="2438400" cy="381000"/>
          </a:xfrm>
          <a:solidFill>
            <a:srgbClr val="CED7DD"/>
          </a:solidFill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600" b="0">
                <a:solidFill>
                  <a:srgbClr val="343E46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5" name="Content Placeholder 38"/>
          <p:cNvSpPr>
            <a:spLocks noGrp="1"/>
          </p:cNvSpPr>
          <p:nvPr>
            <p:ph sz="quarter" idx="37"/>
          </p:nvPr>
        </p:nvSpPr>
        <p:spPr>
          <a:xfrm>
            <a:off x="533400" y="5359400"/>
            <a:ext cx="2971800" cy="381000"/>
          </a:xfr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69118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0" name="Picture Placeholder 19"/>
          <p:cNvSpPr>
            <a:spLocks noGrp="1"/>
          </p:cNvSpPr>
          <p:nvPr>
            <p:ph type="pic" sz="quarter" idx="13"/>
          </p:nvPr>
        </p:nvSpPr>
        <p:spPr>
          <a:xfrm>
            <a:off x="457200" y="1498599"/>
            <a:ext cx="2698751" cy="1799167"/>
          </a:xfrm>
          <a:ln w="28575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endParaRPr lang="en-JM"/>
          </a:p>
        </p:txBody>
      </p:sp>
      <p:sp>
        <p:nvSpPr>
          <p:cNvPr id="14" name="Picture Placeholder 19"/>
          <p:cNvSpPr>
            <a:spLocks noGrp="1"/>
          </p:cNvSpPr>
          <p:nvPr>
            <p:ph type="pic" sz="quarter" idx="26"/>
          </p:nvPr>
        </p:nvSpPr>
        <p:spPr>
          <a:xfrm>
            <a:off x="3222625" y="1498599"/>
            <a:ext cx="2698751" cy="1799167"/>
          </a:xfrm>
          <a:ln w="28575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endParaRPr lang="en-JM" dirty="0"/>
          </a:p>
        </p:txBody>
      </p:sp>
      <p:sp>
        <p:nvSpPr>
          <p:cNvPr id="15" name="Picture Placeholder 19"/>
          <p:cNvSpPr>
            <a:spLocks noGrp="1"/>
          </p:cNvSpPr>
          <p:nvPr>
            <p:ph type="pic" sz="quarter" idx="27"/>
          </p:nvPr>
        </p:nvSpPr>
        <p:spPr>
          <a:xfrm>
            <a:off x="5988049" y="1498599"/>
            <a:ext cx="2698751" cy="1799167"/>
          </a:xfrm>
          <a:ln w="28575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endParaRPr lang="en-JM" dirty="0"/>
          </a:p>
        </p:txBody>
      </p:sp>
      <p:sp>
        <p:nvSpPr>
          <p:cNvPr id="16" name="Picture Placeholder 19"/>
          <p:cNvSpPr>
            <a:spLocks noGrp="1"/>
          </p:cNvSpPr>
          <p:nvPr>
            <p:ph type="pic" sz="quarter" idx="28"/>
          </p:nvPr>
        </p:nvSpPr>
        <p:spPr>
          <a:xfrm>
            <a:off x="457200" y="3835399"/>
            <a:ext cx="2698751" cy="1799167"/>
          </a:xfrm>
          <a:ln w="28575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endParaRPr lang="en-JM"/>
          </a:p>
        </p:txBody>
      </p:sp>
      <p:sp>
        <p:nvSpPr>
          <p:cNvPr id="17" name="Picture Placeholder 19"/>
          <p:cNvSpPr>
            <a:spLocks noGrp="1"/>
          </p:cNvSpPr>
          <p:nvPr>
            <p:ph type="pic" sz="quarter" idx="29"/>
          </p:nvPr>
        </p:nvSpPr>
        <p:spPr>
          <a:xfrm>
            <a:off x="3222625" y="3835399"/>
            <a:ext cx="2698751" cy="1799167"/>
          </a:xfrm>
          <a:ln w="28575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endParaRPr lang="en-JM" dirty="0"/>
          </a:p>
        </p:txBody>
      </p:sp>
      <p:sp>
        <p:nvSpPr>
          <p:cNvPr id="18" name="Picture Placeholder 19"/>
          <p:cNvSpPr>
            <a:spLocks noGrp="1"/>
          </p:cNvSpPr>
          <p:nvPr>
            <p:ph type="pic" sz="quarter" idx="30"/>
          </p:nvPr>
        </p:nvSpPr>
        <p:spPr>
          <a:xfrm>
            <a:off x="5988049" y="3835399"/>
            <a:ext cx="2698751" cy="1799167"/>
          </a:xfrm>
          <a:ln w="28575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endParaRPr lang="en-JM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31"/>
          </p:nvPr>
        </p:nvSpPr>
        <p:spPr>
          <a:xfrm>
            <a:off x="457201" y="3022600"/>
            <a:ext cx="2698750" cy="431800"/>
          </a:xfrm>
          <a:solidFill>
            <a:srgbClr val="E20177"/>
          </a:solidFill>
        </p:spPr>
        <p:txBody>
          <a:bodyPr>
            <a:noAutofit/>
          </a:bodyPr>
          <a:lstStyle>
            <a:lvl1pPr>
              <a:buFontTx/>
              <a:buNone/>
              <a:defRPr sz="140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30" name="Text Placeholder 28"/>
          <p:cNvSpPr>
            <a:spLocks noGrp="1"/>
          </p:cNvSpPr>
          <p:nvPr>
            <p:ph type="body" sz="quarter" idx="37"/>
          </p:nvPr>
        </p:nvSpPr>
        <p:spPr>
          <a:xfrm>
            <a:off x="3222626" y="3022600"/>
            <a:ext cx="2698750" cy="431800"/>
          </a:xfrm>
          <a:solidFill>
            <a:srgbClr val="E20177"/>
          </a:solidFill>
        </p:spPr>
        <p:txBody>
          <a:bodyPr>
            <a:noAutofit/>
          </a:bodyPr>
          <a:lstStyle>
            <a:lvl1pPr>
              <a:buFontTx/>
              <a:buNone/>
              <a:defRPr sz="140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31" name="Text Placeholder 28"/>
          <p:cNvSpPr>
            <a:spLocks noGrp="1"/>
          </p:cNvSpPr>
          <p:nvPr>
            <p:ph type="body" sz="quarter" idx="38"/>
          </p:nvPr>
        </p:nvSpPr>
        <p:spPr>
          <a:xfrm>
            <a:off x="5988050" y="3022600"/>
            <a:ext cx="2698750" cy="431800"/>
          </a:xfrm>
          <a:solidFill>
            <a:srgbClr val="E20177"/>
          </a:solidFill>
        </p:spPr>
        <p:txBody>
          <a:bodyPr>
            <a:noAutofit/>
          </a:bodyPr>
          <a:lstStyle>
            <a:lvl1pPr>
              <a:buFontTx/>
              <a:buNone/>
              <a:defRPr sz="140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47" name="Text Placeholder 28"/>
          <p:cNvSpPr>
            <a:spLocks noGrp="1"/>
          </p:cNvSpPr>
          <p:nvPr>
            <p:ph type="body" sz="quarter" idx="39"/>
          </p:nvPr>
        </p:nvSpPr>
        <p:spPr>
          <a:xfrm>
            <a:off x="457201" y="5359400"/>
            <a:ext cx="2698750" cy="431800"/>
          </a:xfrm>
          <a:solidFill>
            <a:srgbClr val="E20177"/>
          </a:solidFill>
        </p:spPr>
        <p:txBody>
          <a:bodyPr>
            <a:noAutofit/>
          </a:bodyPr>
          <a:lstStyle>
            <a:lvl1pPr>
              <a:buFontTx/>
              <a:buNone/>
              <a:defRPr sz="140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48" name="Text Placeholder 28"/>
          <p:cNvSpPr>
            <a:spLocks noGrp="1"/>
          </p:cNvSpPr>
          <p:nvPr>
            <p:ph type="body" sz="quarter" idx="40"/>
          </p:nvPr>
        </p:nvSpPr>
        <p:spPr>
          <a:xfrm>
            <a:off x="3222626" y="5359400"/>
            <a:ext cx="2698750" cy="431800"/>
          </a:xfrm>
          <a:solidFill>
            <a:srgbClr val="E20177"/>
          </a:solidFill>
        </p:spPr>
        <p:txBody>
          <a:bodyPr>
            <a:noAutofit/>
          </a:bodyPr>
          <a:lstStyle>
            <a:lvl1pPr>
              <a:buFontTx/>
              <a:buNone/>
              <a:defRPr sz="140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49" name="Text Placeholder 28"/>
          <p:cNvSpPr>
            <a:spLocks noGrp="1"/>
          </p:cNvSpPr>
          <p:nvPr>
            <p:ph type="body" sz="quarter" idx="41"/>
          </p:nvPr>
        </p:nvSpPr>
        <p:spPr>
          <a:xfrm>
            <a:off x="5988050" y="5359400"/>
            <a:ext cx="2698750" cy="431800"/>
          </a:xfrm>
          <a:solidFill>
            <a:srgbClr val="E20177"/>
          </a:solidFill>
        </p:spPr>
        <p:txBody>
          <a:bodyPr>
            <a:noAutofit/>
          </a:bodyPr>
          <a:lstStyle>
            <a:lvl1pPr>
              <a:buFontTx/>
              <a:buNone/>
              <a:defRPr sz="140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1" name="TextBox 20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61925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E484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4040188" cy="639763"/>
          </a:xfrm>
        </p:spPr>
        <p:txBody>
          <a:bodyPr anchor="b">
            <a:normAutofit/>
          </a:bodyPr>
          <a:lstStyle>
            <a:lvl1pPr marL="0" indent="0">
              <a:buNone/>
              <a:defRPr sz="17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935161"/>
            <a:ext cx="4040188" cy="3951288"/>
          </a:xfrm>
        </p:spPr>
        <p:txBody>
          <a:bodyPr>
            <a:normAutofit/>
          </a:bodyPr>
          <a:lstStyle>
            <a:lvl1pPr>
              <a:defRPr sz="1100">
                <a:solidFill>
                  <a:srgbClr val="3E484F"/>
                </a:solidFill>
              </a:defRPr>
            </a:lvl1pPr>
            <a:lvl2pPr>
              <a:defRPr sz="1100">
                <a:solidFill>
                  <a:srgbClr val="3E484F"/>
                </a:solidFill>
              </a:defRPr>
            </a:lvl2pPr>
            <a:lvl3pPr>
              <a:defRPr sz="1100">
                <a:solidFill>
                  <a:srgbClr val="3E484F"/>
                </a:solidFill>
              </a:defRPr>
            </a:lvl3pPr>
            <a:lvl4pPr>
              <a:defRPr sz="1100">
                <a:solidFill>
                  <a:srgbClr val="3E484F"/>
                </a:solidFill>
              </a:defRPr>
            </a:lvl4pPr>
            <a:lvl5pPr>
              <a:defRPr sz="1100">
                <a:solidFill>
                  <a:srgbClr val="3E484F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295400"/>
            <a:ext cx="4041775" cy="639763"/>
          </a:xfrm>
        </p:spPr>
        <p:txBody>
          <a:bodyPr anchor="b">
            <a:normAutofit/>
          </a:bodyPr>
          <a:lstStyle>
            <a:lvl1pPr marL="0" indent="0">
              <a:buNone/>
              <a:defRPr sz="17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935161"/>
            <a:ext cx="4041775" cy="3951288"/>
          </a:xfrm>
        </p:spPr>
        <p:txBody>
          <a:bodyPr>
            <a:normAutofit/>
          </a:bodyPr>
          <a:lstStyle>
            <a:lvl1pPr>
              <a:defRPr sz="1100">
                <a:solidFill>
                  <a:srgbClr val="3E484F"/>
                </a:solidFill>
              </a:defRPr>
            </a:lvl1pPr>
            <a:lvl2pPr>
              <a:defRPr sz="1100">
                <a:solidFill>
                  <a:srgbClr val="3E484F"/>
                </a:solidFill>
              </a:defRPr>
            </a:lvl2pPr>
            <a:lvl3pPr>
              <a:defRPr sz="1100">
                <a:solidFill>
                  <a:srgbClr val="3E484F"/>
                </a:solidFill>
              </a:defRPr>
            </a:lvl3pPr>
            <a:lvl4pPr>
              <a:defRPr sz="1100">
                <a:solidFill>
                  <a:srgbClr val="3E484F"/>
                </a:solidFill>
              </a:defRPr>
            </a:lvl4pPr>
            <a:lvl5pPr>
              <a:defRPr sz="1100">
                <a:solidFill>
                  <a:srgbClr val="3E484F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SSub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7" name="Rectangle 6"/>
          <p:cNvSpPr/>
          <p:nvPr/>
        </p:nvSpPr>
        <p:spPr>
          <a:xfrm>
            <a:off x="533400" y="1372815"/>
            <a:ext cx="7772400" cy="532187"/>
          </a:xfrm>
          <a:prstGeom prst="rect">
            <a:avLst/>
          </a:prstGeom>
          <a:solidFill>
            <a:srgbClr val="CED7DD"/>
          </a:solidFill>
          <a:ln w="6350">
            <a:solidFill>
              <a:schemeClr val="bg1">
                <a:lumMod val="85000"/>
              </a:schemeClr>
            </a:solidFill>
          </a:ln>
          <a:effectLst>
            <a:innerShdw blurRad="114300">
              <a:schemeClr val="bg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M" dirty="0"/>
          </a:p>
        </p:txBody>
      </p:sp>
      <p:sp>
        <p:nvSpPr>
          <p:cNvPr id="28" name="Picture Placeholder 27"/>
          <p:cNvSpPr>
            <a:spLocks noGrp="1"/>
          </p:cNvSpPr>
          <p:nvPr userDrawn="1">
            <p:ph type="pic" sz="quarter" idx="13"/>
          </p:nvPr>
        </p:nvSpPr>
        <p:spPr>
          <a:xfrm>
            <a:off x="533400" y="2514601"/>
            <a:ext cx="762000" cy="958273"/>
          </a:xfrm>
          <a:prstGeom prst="round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>
            <a:normAutofit/>
          </a:bodyPr>
          <a:lstStyle>
            <a:lvl1pPr>
              <a:defRPr sz="400"/>
            </a:lvl1pPr>
          </a:lstStyle>
          <a:p>
            <a:endParaRPr lang="en-JM" dirty="0"/>
          </a:p>
        </p:txBody>
      </p:sp>
      <p:sp>
        <p:nvSpPr>
          <p:cNvPr id="29" name="Picture Placeholder 27"/>
          <p:cNvSpPr>
            <a:spLocks noGrp="1"/>
          </p:cNvSpPr>
          <p:nvPr userDrawn="1">
            <p:ph type="pic" sz="quarter" idx="14"/>
          </p:nvPr>
        </p:nvSpPr>
        <p:spPr>
          <a:xfrm>
            <a:off x="533400" y="4470401"/>
            <a:ext cx="762000" cy="958273"/>
          </a:xfrm>
          <a:prstGeom prst="round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>
            <a:normAutofit/>
          </a:bodyPr>
          <a:lstStyle>
            <a:lvl1pPr>
              <a:defRPr sz="400"/>
            </a:lvl1pPr>
          </a:lstStyle>
          <a:p>
            <a:endParaRPr lang="en-JM" dirty="0"/>
          </a:p>
        </p:txBody>
      </p:sp>
      <p:sp>
        <p:nvSpPr>
          <p:cNvPr id="30" name="Picture Placeholder 27"/>
          <p:cNvSpPr>
            <a:spLocks noGrp="1"/>
          </p:cNvSpPr>
          <p:nvPr userDrawn="1">
            <p:ph type="pic" sz="quarter" idx="15"/>
          </p:nvPr>
        </p:nvSpPr>
        <p:spPr>
          <a:xfrm>
            <a:off x="4724400" y="4470401"/>
            <a:ext cx="762000" cy="958273"/>
          </a:xfrm>
          <a:prstGeom prst="round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>
            <a:normAutofit/>
          </a:bodyPr>
          <a:lstStyle>
            <a:lvl1pPr>
              <a:defRPr sz="400"/>
            </a:lvl1pPr>
          </a:lstStyle>
          <a:p>
            <a:endParaRPr lang="en-JM" dirty="0"/>
          </a:p>
        </p:txBody>
      </p:sp>
      <p:sp>
        <p:nvSpPr>
          <p:cNvPr id="31" name="Picture Placeholder 27"/>
          <p:cNvSpPr>
            <a:spLocks noGrp="1"/>
          </p:cNvSpPr>
          <p:nvPr userDrawn="1">
            <p:ph type="pic" sz="quarter" idx="16"/>
          </p:nvPr>
        </p:nvSpPr>
        <p:spPr>
          <a:xfrm>
            <a:off x="4724400" y="2514601"/>
            <a:ext cx="762000" cy="958273"/>
          </a:xfrm>
          <a:prstGeom prst="round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>
            <a:normAutofit/>
          </a:bodyPr>
          <a:lstStyle>
            <a:lvl1pPr>
              <a:defRPr sz="400"/>
            </a:lvl1pPr>
          </a:lstStyle>
          <a:p>
            <a:endParaRPr lang="en-JM" dirty="0"/>
          </a:p>
        </p:txBody>
      </p:sp>
      <p:sp>
        <p:nvSpPr>
          <p:cNvPr id="33" name="Text Placeholder 32"/>
          <p:cNvSpPr>
            <a:spLocks noGrp="1"/>
          </p:cNvSpPr>
          <p:nvPr userDrawn="1">
            <p:ph type="body" sz="quarter" idx="17"/>
          </p:nvPr>
        </p:nvSpPr>
        <p:spPr>
          <a:xfrm>
            <a:off x="1371600" y="2413000"/>
            <a:ext cx="2209800" cy="304800"/>
          </a:xfrm>
        </p:spPr>
        <p:txBody>
          <a:bodyPr anchor="t">
            <a:noAutofit/>
          </a:bodyPr>
          <a:lstStyle>
            <a:lvl1pPr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>
              <a:defRPr sz="1600" b="1">
                <a:solidFill>
                  <a:srgbClr val="CC3399"/>
                </a:solidFill>
              </a:defRPr>
            </a:lvl2pPr>
            <a:lvl3pPr>
              <a:defRPr sz="1600" b="1">
                <a:solidFill>
                  <a:srgbClr val="CC3399"/>
                </a:solidFill>
              </a:defRPr>
            </a:lvl3pPr>
            <a:lvl4pPr>
              <a:defRPr sz="1600" b="1">
                <a:solidFill>
                  <a:srgbClr val="CC3399"/>
                </a:solidFill>
              </a:defRPr>
            </a:lvl4pPr>
            <a:lvl5pPr>
              <a:defRPr sz="1600" b="1">
                <a:solidFill>
                  <a:srgbClr val="CC3399"/>
                </a:solidFill>
              </a:defRPr>
            </a:lvl5pPr>
          </a:lstStyle>
          <a:p>
            <a:pPr lvl="0"/>
            <a:endParaRPr lang="en-JM" dirty="0"/>
          </a:p>
        </p:txBody>
      </p:sp>
      <p:sp>
        <p:nvSpPr>
          <p:cNvPr id="35" name="Content Placeholder 34"/>
          <p:cNvSpPr>
            <a:spLocks noGrp="1"/>
          </p:cNvSpPr>
          <p:nvPr userDrawn="1">
            <p:ph sz="quarter" idx="18"/>
          </p:nvPr>
        </p:nvSpPr>
        <p:spPr>
          <a:xfrm>
            <a:off x="1371600" y="2768600"/>
            <a:ext cx="2971800" cy="1066800"/>
          </a:xfrm>
        </p:spPr>
        <p:txBody>
          <a:bodyPr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rgbClr val="343E46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36" name="Text Placeholder 32"/>
          <p:cNvSpPr>
            <a:spLocks noGrp="1"/>
          </p:cNvSpPr>
          <p:nvPr userDrawn="1">
            <p:ph type="body" sz="quarter" idx="19"/>
          </p:nvPr>
        </p:nvSpPr>
        <p:spPr>
          <a:xfrm>
            <a:off x="5562600" y="2413000"/>
            <a:ext cx="2209800" cy="304800"/>
          </a:xfrm>
        </p:spPr>
        <p:txBody>
          <a:bodyPr anchor="t">
            <a:noAutofit/>
          </a:bodyPr>
          <a:lstStyle>
            <a:lvl1pPr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>
              <a:defRPr sz="1600" b="1">
                <a:solidFill>
                  <a:srgbClr val="CC3399"/>
                </a:solidFill>
              </a:defRPr>
            </a:lvl2pPr>
            <a:lvl3pPr>
              <a:defRPr sz="1600" b="1">
                <a:solidFill>
                  <a:srgbClr val="CC3399"/>
                </a:solidFill>
              </a:defRPr>
            </a:lvl3pPr>
            <a:lvl4pPr>
              <a:defRPr sz="1600" b="1">
                <a:solidFill>
                  <a:srgbClr val="CC3399"/>
                </a:solidFill>
              </a:defRPr>
            </a:lvl4pPr>
            <a:lvl5pPr>
              <a:defRPr sz="1600" b="1">
                <a:solidFill>
                  <a:srgbClr val="CC3399"/>
                </a:solidFill>
              </a:defRPr>
            </a:lvl5pPr>
          </a:lstStyle>
          <a:p>
            <a:pPr lvl="0"/>
            <a:endParaRPr lang="en-JM" dirty="0"/>
          </a:p>
        </p:txBody>
      </p:sp>
      <p:sp>
        <p:nvSpPr>
          <p:cNvPr id="37" name="Content Placeholder 34"/>
          <p:cNvSpPr>
            <a:spLocks noGrp="1"/>
          </p:cNvSpPr>
          <p:nvPr userDrawn="1">
            <p:ph sz="quarter" idx="20"/>
          </p:nvPr>
        </p:nvSpPr>
        <p:spPr>
          <a:xfrm>
            <a:off x="5562600" y="2768600"/>
            <a:ext cx="2971800" cy="1066800"/>
          </a:xfrm>
        </p:spPr>
        <p:txBody>
          <a:bodyPr>
            <a:noAutofit/>
          </a:bodyPr>
          <a:lstStyle>
            <a:lvl1pPr>
              <a:buNone/>
              <a:defRPr sz="1100">
                <a:solidFill>
                  <a:srgbClr val="343E46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38" name="Text Placeholder 32"/>
          <p:cNvSpPr>
            <a:spLocks noGrp="1"/>
          </p:cNvSpPr>
          <p:nvPr userDrawn="1">
            <p:ph type="body" sz="quarter" idx="21"/>
          </p:nvPr>
        </p:nvSpPr>
        <p:spPr>
          <a:xfrm>
            <a:off x="1371600" y="4368800"/>
            <a:ext cx="2209800" cy="304800"/>
          </a:xfrm>
        </p:spPr>
        <p:txBody>
          <a:bodyPr anchor="t">
            <a:noAutofit/>
          </a:bodyPr>
          <a:lstStyle>
            <a:lvl1pPr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>
              <a:defRPr sz="1600" b="1">
                <a:solidFill>
                  <a:srgbClr val="CC3399"/>
                </a:solidFill>
              </a:defRPr>
            </a:lvl2pPr>
            <a:lvl3pPr>
              <a:defRPr sz="1600" b="1">
                <a:solidFill>
                  <a:srgbClr val="CC3399"/>
                </a:solidFill>
              </a:defRPr>
            </a:lvl3pPr>
            <a:lvl4pPr>
              <a:defRPr sz="1600" b="1">
                <a:solidFill>
                  <a:srgbClr val="CC3399"/>
                </a:solidFill>
              </a:defRPr>
            </a:lvl4pPr>
            <a:lvl5pPr>
              <a:defRPr sz="1600" b="1">
                <a:solidFill>
                  <a:srgbClr val="CC3399"/>
                </a:solidFill>
              </a:defRPr>
            </a:lvl5pPr>
          </a:lstStyle>
          <a:p>
            <a:pPr lvl="0"/>
            <a:endParaRPr lang="en-JM" dirty="0"/>
          </a:p>
        </p:txBody>
      </p:sp>
      <p:sp>
        <p:nvSpPr>
          <p:cNvPr id="39" name="Content Placeholder 34"/>
          <p:cNvSpPr>
            <a:spLocks noGrp="1"/>
          </p:cNvSpPr>
          <p:nvPr userDrawn="1">
            <p:ph sz="quarter" idx="22"/>
          </p:nvPr>
        </p:nvSpPr>
        <p:spPr>
          <a:xfrm>
            <a:off x="1371600" y="4724400"/>
            <a:ext cx="2971800" cy="1066800"/>
          </a:xfrm>
        </p:spPr>
        <p:txBody>
          <a:bodyPr>
            <a:noAutofit/>
          </a:bodyPr>
          <a:lstStyle>
            <a:lvl1pPr>
              <a:buNone/>
              <a:defRPr sz="1100">
                <a:solidFill>
                  <a:srgbClr val="343E46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40" name="Text Placeholder 32"/>
          <p:cNvSpPr>
            <a:spLocks noGrp="1"/>
          </p:cNvSpPr>
          <p:nvPr userDrawn="1">
            <p:ph type="body" sz="quarter" idx="23"/>
          </p:nvPr>
        </p:nvSpPr>
        <p:spPr>
          <a:xfrm>
            <a:off x="5562600" y="4368800"/>
            <a:ext cx="2209800" cy="304800"/>
          </a:xfrm>
        </p:spPr>
        <p:txBody>
          <a:bodyPr anchor="t">
            <a:noAutofit/>
          </a:bodyPr>
          <a:lstStyle>
            <a:lvl1pPr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>
              <a:defRPr sz="1600" b="1">
                <a:solidFill>
                  <a:srgbClr val="CC3399"/>
                </a:solidFill>
              </a:defRPr>
            </a:lvl2pPr>
            <a:lvl3pPr>
              <a:defRPr sz="1600" b="1">
                <a:solidFill>
                  <a:srgbClr val="CC3399"/>
                </a:solidFill>
              </a:defRPr>
            </a:lvl3pPr>
            <a:lvl4pPr>
              <a:defRPr sz="1600" b="1">
                <a:solidFill>
                  <a:srgbClr val="CC3399"/>
                </a:solidFill>
              </a:defRPr>
            </a:lvl4pPr>
            <a:lvl5pPr>
              <a:defRPr sz="1600" b="1">
                <a:solidFill>
                  <a:srgbClr val="CC3399"/>
                </a:solidFill>
              </a:defRPr>
            </a:lvl5pPr>
          </a:lstStyle>
          <a:p>
            <a:pPr lvl="0"/>
            <a:endParaRPr lang="en-JM" dirty="0"/>
          </a:p>
        </p:txBody>
      </p:sp>
      <p:sp>
        <p:nvSpPr>
          <p:cNvPr id="41" name="Content Placeholder 34"/>
          <p:cNvSpPr>
            <a:spLocks noGrp="1"/>
          </p:cNvSpPr>
          <p:nvPr userDrawn="1">
            <p:ph sz="quarter" idx="24"/>
          </p:nvPr>
        </p:nvSpPr>
        <p:spPr>
          <a:xfrm>
            <a:off x="5562600" y="4724400"/>
            <a:ext cx="2971800" cy="1066800"/>
          </a:xfrm>
        </p:spPr>
        <p:txBody>
          <a:bodyPr>
            <a:noAutofit/>
          </a:bodyPr>
          <a:lstStyle>
            <a:lvl1pPr>
              <a:buNone/>
              <a:defRPr sz="1100">
                <a:solidFill>
                  <a:srgbClr val="343E46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25"/>
          </p:nvPr>
        </p:nvSpPr>
        <p:spPr>
          <a:xfrm>
            <a:off x="533400" y="1397000"/>
            <a:ext cx="1905000" cy="508000"/>
          </a:xfrm>
          <a:solidFill>
            <a:srgbClr val="CED7DD"/>
          </a:solidFill>
        </p:spPr>
        <p:txBody>
          <a:bodyPr anchor="ctr">
            <a:normAutofit/>
          </a:bodyPr>
          <a:lstStyle>
            <a:lvl1pPr algn="ctr">
              <a:buNone/>
              <a:defRPr sz="1400">
                <a:solidFill>
                  <a:srgbClr val="343E46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26"/>
          </p:nvPr>
        </p:nvSpPr>
        <p:spPr>
          <a:xfrm>
            <a:off x="2590800" y="1397000"/>
            <a:ext cx="2057400" cy="508000"/>
          </a:xfrm>
          <a:solidFill>
            <a:srgbClr val="CED7DD"/>
          </a:solidFill>
        </p:spPr>
        <p:txBody>
          <a:bodyPr anchor="ctr">
            <a:normAutofit/>
          </a:bodyPr>
          <a:lstStyle>
            <a:lvl1pPr algn="ctr">
              <a:buNone/>
              <a:defRPr sz="1400">
                <a:solidFill>
                  <a:srgbClr val="343E46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32" name="Text Placeholder 25"/>
          <p:cNvSpPr>
            <a:spLocks noGrp="1"/>
          </p:cNvSpPr>
          <p:nvPr>
            <p:ph type="body" sz="quarter" idx="27"/>
          </p:nvPr>
        </p:nvSpPr>
        <p:spPr>
          <a:xfrm>
            <a:off x="4724400" y="1397000"/>
            <a:ext cx="1524000" cy="508000"/>
          </a:xfrm>
          <a:solidFill>
            <a:srgbClr val="CED7DD"/>
          </a:solidFill>
        </p:spPr>
        <p:txBody>
          <a:bodyPr anchor="ctr">
            <a:normAutofit/>
          </a:bodyPr>
          <a:lstStyle>
            <a:lvl1pPr algn="ctr">
              <a:buNone/>
              <a:defRPr sz="1400">
                <a:solidFill>
                  <a:srgbClr val="343E46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34" name="Text Placeholder 25"/>
          <p:cNvSpPr>
            <a:spLocks noGrp="1"/>
          </p:cNvSpPr>
          <p:nvPr>
            <p:ph type="body" sz="quarter" idx="28"/>
          </p:nvPr>
        </p:nvSpPr>
        <p:spPr>
          <a:xfrm>
            <a:off x="6400800" y="1397000"/>
            <a:ext cx="1828800" cy="508000"/>
          </a:xfrm>
          <a:solidFill>
            <a:srgbClr val="CED7DD"/>
          </a:solidFill>
        </p:spPr>
        <p:txBody>
          <a:bodyPr anchor="ctr">
            <a:normAutofit/>
          </a:bodyPr>
          <a:lstStyle>
            <a:lvl1pPr algn="ctr">
              <a:buNone/>
              <a:defRPr sz="1400">
                <a:solidFill>
                  <a:srgbClr val="343E46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2" name="TextBox 21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32971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43E4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533400" y="1905000"/>
            <a:ext cx="2362200" cy="41148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43E46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2" name="Content Placeholder 38"/>
          <p:cNvSpPr>
            <a:spLocks noGrp="1"/>
          </p:cNvSpPr>
          <p:nvPr>
            <p:ph sz="quarter" idx="39"/>
          </p:nvPr>
        </p:nvSpPr>
        <p:spPr>
          <a:xfrm>
            <a:off x="533400" y="1397000"/>
            <a:ext cx="2103120" cy="381000"/>
          </a:xfr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7" name="Content Placeholder 38"/>
          <p:cNvSpPr>
            <a:spLocks noGrp="1"/>
          </p:cNvSpPr>
          <p:nvPr>
            <p:ph sz="quarter" idx="40"/>
          </p:nvPr>
        </p:nvSpPr>
        <p:spPr>
          <a:xfrm>
            <a:off x="3352800" y="1397000"/>
            <a:ext cx="2133600" cy="381000"/>
          </a:xfr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8" name="Content Placeholder 38"/>
          <p:cNvSpPr>
            <a:spLocks noGrp="1"/>
          </p:cNvSpPr>
          <p:nvPr>
            <p:ph sz="quarter" idx="41"/>
          </p:nvPr>
        </p:nvSpPr>
        <p:spPr>
          <a:xfrm>
            <a:off x="6248400" y="1397000"/>
            <a:ext cx="2133600" cy="381000"/>
          </a:xfr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42"/>
          </p:nvPr>
        </p:nvSpPr>
        <p:spPr>
          <a:xfrm>
            <a:off x="3352800" y="1905000"/>
            <a:ext cx="2362200" cy="41148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43E46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43"/>
          </p:nvPr>
        </p:nvSpPr>
        <p:spPr>
          <a:xfrm>
            <a:off x="6248400" y="1905000"/>
            <a:ext cx="2362200" cy="41148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43E46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23181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4200"/>
            <a:ext cx="8077200" cy="56356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006600"/>
            <a:ext cx="3654357" cy="39370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4"/>
          </p:nvPr>
        </p:nvSpPr>
        <p:spPr>
          <a:xfrm>
            <a:off x="4800600" y="2006600"/>
            <a:ext cx="3733800" cy="39624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19" name="Content Placeholder 38"/>
          <p:cNvSpPr>
            <a:spLocks noGrp="1"/>
          </p:cNvSpPr>
          <p:nvPr>
            <p:ph sz="quarter" idx="39"/>
          </p:nvPr>
        </p:nvSpPr>
        <p:spPr>
          <a:xfrm>
            <a:off x="609600" y="1397000"/>
            <a:ext cx="2819400" cy="381000"/>
          </a:xfr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4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4" name="Content Placeholder 38"/>
          <p:cNvSpPr>
            <a:spLocks noGrp="1"/>
          </p:cNvSpPr>
          <p:nvPr>
            <p:ph sz="quarter" idx="40"/>
          </p:nvPr>
        </p:nvSpPr>
        <p:spPr>
          <a:xfrm>
            <a:off x="4800600" y="1397000"/>
            <a:ext cx="2819400" cy="381000"/>
          </a:xfr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4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61265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se Stud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84200"/>
            <a:ext cx="8229600" cy="56356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7200" y="1320800"/>
            <a:ext cx="8229600" cy="685800"/>
          </a:xfrm>
        </p:spPr>
        <p:txBody>
          <a:bodyPr>
            <a:noAutofit/>
          </a:bodyPr>
          <a:lstStyle>
            <a:lvl1pPr>
              <a:buNone/>
              <a:defRPr sz="12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533400" y="2387600"/>
            <a:ext cx="4419600" cy="3276600"/>
          </a:xfrm>
          <a:ln w="38100">
            <a:solidFill>
              <a:schemeClr val="bg1"/>
            </a:solidFill>
            <a:miter lim="800000"/>
          </a:ln>
          <a:effectLst/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JM"/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5257800" y="5054600"/>
            <a:ext cx="3429000" cy="609600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innerShdw blurRad="114300">
              <a:schemeClr val="bg1"/>
            </a:innerShdw>
          </a:effectLst>
        </p:spPr>
        <p:txBody>
          <a:bodyPr>
            <a:normAutofit/>
          </a:bodyPr>
          <a:lstStyle>
            <a:lvl1pPr>
              <a:buNone/>
              <a:defRPr sz="1100"/>
            </a:lvl1pPr>
          </a:lstStyle>
          <a:p>
            <a:pPr lvl="0"/>
            <a:endParaRPr lang="en-JM" dirty="0"/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5257800" y="3225800"/>
            <a:ext cx="3429000" cy="1625600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innerShdw blurRad="114300">
              <a:schemeClr val="bg1"/>
            </a:innerShdw>
          </a:effectLst>
        </p:spPr>
        <p:txBody>
          <a:bodyPr>
            <a:normAutofit/>
          </a:bodyPr>
          <a:lstStyle>
            <a:lvl1pPr>
              <a:buNone/>
              <a:defRPr sz="1100"/>
            </a:lvl1pPr>
          </a:lstStyle>
          <a:p>
            <a:pPr lvl="0"/>
            <a:endParaRPr lang="en-JM" dirty="0"/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5257800" y="2311400"/>
            <a:ext cx="3429000" cy="609600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innerShdw blurRad="114300">
              <a:schemeClr val="bg1"/>
            </a:innerShdw>
          </a:effectLst>
        </p:spPr>
        <p:txBody>
          <a:bodyPr>
            <a:normAutofit/>
          </a:bodyPr>
          <a:lstStyle>
            <a:lvl1pPr>
              <a:buNone/>
              <a:defRPr sz="1100"/>
            </a:lvl1pPr>
          </a:lstStyle>
          <a:p>
            <a:pPr lvl="0"/>
            <a:endParaRPr lang="en-JM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62233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and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1397000"/>
            <a:ext cx="9144000" cy="37592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JM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84200"/>
            <a:ext cx="7620000" cy="56356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304800" y="5359400"/>
            <a:ext cx="8534400" cy="711200"/>
          </a:xfrm>
        </p:spPr>
        <p:txBody>
          <a:bodyPr>
            <a:normAutofit/>
          </a:bodyPr>
          <a:lstStyle>
            <a:lvl1pPr>
              <a:buClr>
                <a:srgbClr val="0FCED3"/>
              </a:buClr>
              <a:buFontTx/>
              <a:buNone/>
              <a:defRPr sz="1100">
                <a:solidFill>
                  <a:srgbClr val="3E484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12937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jec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1498600"/>
            <a:ext cx="5181600" cy="4368800"/>
          </a:xfrm>
          <a:effectLst/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JM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84200"/>
            <a:ext cx="7620000" cy="56356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11" name="Content Placeholder 38"/>
          <p:cNvSpPr>
            <a:spLocks noGrp="1"/>
          </p:cNvSpPr>
          <p:nvPr>
            <p:ph sz="quarter" idx="37"/>
          </p:nvPr>
        </p:nvSpPr>
        <p:spPr>
          <a:xfrm>
            <a:off x="5410200" y="1998472"/>
            <a:ext cx="2971800" cy="414528"/>
          </a:xfr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4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0" name="Content Placeholder 38"/>
          <p:cNvSpPr>
            <a:spLocks noGrp="1"/>
          </p:cNvSpPr>
          <p:nvPr>
            <p:ph sz="quarter" idx="36"/>
          </p:nvPr>
        </p:nvSpPr>
        <p:spPr>
          <a:xfrm>
            <a:off x="5410200" y="1524000"/>
            <a:ext cx="2438400" cy="482600"/>
          </a:xfrm>
          <a:solidFill>
            <a:srgbClr val="CED7DD"/>
          </a:solidFill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400" b="0">
                <a:solidFill>
                  <a:srgbClr val="3E484F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5410200" y="2819400"/>
            <a:ext cx="3429000" cy="609600"/>
          </a:xfrm>
          <a:solidFill>
            <a:schemeClr val="bg1">
              <a:lumMod val="95000"/>
            </a:schemeClr>
          </a:solidFill>
          <a:ln>
            <a:solidFill>
              <a:srgbClr val="CED7DD"/>
            </a:solidFill>
          </a:ln>
          <a:effectLst>
            <a:innerShdw blurRad="114300">
              <a:schemeClr val="bg1"/>
            </a:innerShdw>
          </a:effectLst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41"/>
          </p:nvPr>
        </p:nvSpPr>
        <p:spPr>
          <a:xfrm>
            <a:off x="5410200" y="3632200"/>
            <a:ext cx="3429000" cy="1524000"/>
          </a:xfrm>
          <a:solidFill>
            <a:schemeClr val="bg1">
              <a:lumMod val="95000"/>
            </a:schemeClr>
          </a:solidFill>
          <a:ln>
            <a:solidFill>
              <a:srgbClr val="CED7DD"/>
            </a:solidFill>
          </a:ln>
          <a:effectLst>
            <a:innerShdw blurRad="114300">
              <a:schemeClr val="bg1"/>
            </a:innerShdw>
          </a:effectLst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42"/>
          </p:nvPr>
        </p:nvSpPr>
        <p:spPr>
          <a:xfrm>
            <a:off x="5410200" y="5257800"/>
            <a:ext cx="3429000" cy="609600"/>
          </a:xfrm>
          <a:solidFill>
            <a:schemeClr val="bg1">
              <a:lumMod val="95000"/>
            </a:schemeClr>
          </a:solidFill>
          <a:ln>
            <a:solidFill>
              <a:srgbClr val="CED7DD"/>
            </a:solidFill>
          </a:ln>
          <a:effectLst>
            <a:innerShdw blurRad="114300">
              <a:schemeClr val="bg1"/>
            </a:innerShdw>
          </a:effectLst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50183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84200"/>
            <a:ext cx="8229600" cy="56356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10" name="Table Placeholder 9"/>
          <p:cNvSpPr>
            <a:spLocks noGrp="1"/>
          </p:cNvSpPr>
          <p:nvPr>
            <p:ph type="tbl" sz="quarter" idx="13"/>
          </p:nvPr>
        </p:nvSpPr>
        <p:spPr>
          <a:xfrm>
            <a:off x="533400" y="2159000"/>
            <a:ext cx="7848600" cy="3048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JM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57200" y="1447800"/>
            <a:ext cx="8229600" cy="381000"/>
          </a:xfrm>
        </p:spPr>
        <p:txBody>
          <a:bodyPr>
            <a:noAutofit/>
          </a:bodyPr>
          <a:lstStyle>
            <a:lvl1pPr algn="l">
              <a:buNone/>
              <a:defRPr sz="1400" b="0">
                <a:latin typeface="Helvetica Neue Bold Condensed"/>
                <a:cs typeface="Helvetica Neue Bold Condensed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endParaRPr lang="en-JM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533400" y="5359400"/>
            <a:ext cx="7924800" cy="609600"/>
          </a:xfrm>
        </p:spPr>
        <p:txBody>
          <a:bodyPr>
            <a:noAutofit/>
          </a:bodyPr>
          <a:lstStyle>
            <a:lvl1pPr>
              <a:buNone/>
              <a:defRPr sz="1100">
                <a:latin typeface="Helvetica Neue Medium"/>
                <a:cs typeface="Helvetica Neue Medium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26071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Are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21" name="Text Placeholder 20"/>
          <p:cNvSpPr>
            <a:spLocks noGrp="1"/>
          </p:cNvSpPr>
          <p:nvPr userDrawn="1">
            <p:ph type="body" sz="quarter" idx="13"/>
          </p:nvPr>
        </p:nvSpPr>
        <p:spPr>
          <a:xfrm>
            <a:off x="533400" y="2057400"/>
            <a:ext cx="3733800" cy="1493520"/>
          </a:xfrm>
        </p:spPr>
        <p:txBody>
          <a:bodyPr>
            <a:no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22" name="Text Placeholder 20"/>
          <p:cNvSpPr>
            <a:spLocks noGrp="1"/>
          </p:cNvSpPr>
          <p:nvPr userDrawn="1">
            <p:ph type="body" sz="quarter" idx="14"/>
          </p:nvPr>
        </p:nvSpPr>
        <p:spPr>
          <a:xfrm>
            <a:off x="4800600" y="2057400"/>
            <a:ext cx="3733800" cy="1493520"/>
          </a:xfrm>
        </p:spPr>
        <p:txBody>
          <a:bodyPr>
            <a:no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23" name="Text Placeholder 20"/>
          <p:cNvSpPr>
            <a:spLocks noGrp="1"/>
          </p:cNvSpPr>
          <p:nvPr userDrawn="1">
            <p:ph type="body" sz="quarter" idx="15"/>
          </p:nvPr>
        </p:nvSpPr>
        <p:spPr>
          <a:xfrm>
            <a:off x="533400" y="4495800"/>
            <a:ext cx="3733800" cy="1493520"/>
          </a:xfrm>
        </p:spPr>
        <p:txBody>
          <a:bodyPr>
            <a:no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24" name="Text Placeholder 20"/>
          <p:cNvSpPr>
            <a:spLocks noGrp="1"/>
          </p:cNvSpPr>
          <p:nvPr userDrawn="1">
            <p:ph type="body" sz="quarter" idx="16"/>
          </p:nvPr>
        </p:nvSpPr>
        <p:spPr>
          <a:xfrm>
            <a:off x="4800600" y="4495800"/>
            <a:ext cx="3733800" cy="1493520"/>
          </a:xfrm>
        </p:spPr>
        <p:txBody>
          <a:bodyPr>
            <a:no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26" name="Text Placeholder 25"/>
          <p:cNvSpPr>
            <a:spLocks noGrp="1"/>
          </p:cNvSpPr>
          <p:nvPr userDrawn="1">
            <p:ph type="body" sz="quarter" idx="17"/>
          </p:nvPr>
        </p:nvSpPr>
        <p:spPr>
          <a:xfrm>
            <a:off x="533400" y="1498599"/>
            <a:ext cx="2987040" cy="466725"/>
          </a:xfrm>
          <a:solidFill>
            <a:srgbClr val="E20177"/>
          </a:solidFill>
          <a:ln>
            <a:noFill/>
          </a:ln>
        </p:spPr>
        <p:txBody>
          <a:bodyPr>
            <a:noAutofit/>
          </a:bodyPr>
          <a:lstStyle>
            <a:lvl1pPr>
              <a:buNone/>
              <a:defRPr sz="14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>
              <a:defRPr sz="1600" b="1">
                <a:solidFill>
                  <a:srgbClr val="CC3399"/>
                </a:solidFill>
              </a:defRPr>
            </a:lvl2pPr>
            <a:lvl3pPr>
              <a:defRPr sz="1600" b="1">
                <a:solidFill>
                  <a:srgbClr val="CC3399"/>
                </a:solidFill>
              </a:defRPr>
            </a:lvl3pPr>
            <a:lvl4pPr>
              <a:defRPr sz="1600" b="1">
                <a:solidFill>
                  <a:srgbClr val="CC3399"/>
                </a:solidFill>
              </a:defRPr>
            </a:lvl4pPr>
            <a:lvl5pPr>
              <a:defRPr sz="1600" b="1">
                <a:solidFill>
                  <a:srgbClr val="CC3399"/>
                </a:solidFill>
              </a:defRPr>
            </a:lvl5pPr>
          </a:lstStyle>
          <a:p>
            <a:pPr lvl="0"/>
            <a:endParaRPr lang="en-JM" dirty="0"/>
          </a:p>
        </p:txBody>
      </p:sp>
      <p:sp>
        <p:nvSpPr>
          <p:cNvPr id="27" name="Text Placeholder 25"/>
          <p:cNvSpPr>
            <a:spLocks noGrp="1"/>
          </p:cNvSpPr>
          <p:nvPr userDrawn="1">
            <p:ph type="body" sz="quarter" idx="18"/>
          </p:nvPr>
        </p:nvSpPr>
        <p:spPr>
          <a:xfrm>
            <a:off x="4800599" y="1498599"/>
            <a:ext cx="3080385" cy="466725"/>
          </a:xfrm>
          <a:solidFill>
            <a:srgbClr val="E20177"/>
          </a:solidFill>
          <a:ln>
            <a:noFill/>
          </a:ln>
        </p:spPr>
        <p:txBody>
          <a:bodyPr>
            <a:noAutofit/>
          </a:bodyPr>
          <a:lstStyle>
            <a:lvl1pPr>
              <a:buNone/>
              <a:defRPr sz="14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>
              <a:defRPr sz="1600" b="1">
                <a:solidFill>
                  <a:srgbClr val="CC3399"/>
                </a:solidFill>
              </a:defRPr>
            </a:lvl2pPr>
            <a:lvl3pPr>
              <a:defRPr sz="1600" b="1">
                <a:solidFill>
                  <a:srgbClr val="CC3399"/>
                </a:solidFill>
              </a:defRPr>
            </a:lvl3pPr>
            <a:lvl4pPr>
              <a:defRPr sz="1600" b="1">
                <a:solidFill>
                  <a:srgbClr val="CC3399"/>
                </a:solidFill>
              </a:defRPr>
            </a:lvl4pPr>
            <a:lvl5pPr>
              <a:defRPr sz="1600" b="1">
                <a:solidFill>
                  <a:srgbClr val="CC3399"/>
                </a:solidFill>
              </a:defRPr>
            </a:lvl5pPr>
          </a:lstStyle>
          <a:p>
            <a:pPr lvl="0"/>
            <a:endParaRPr lang="en-JM" dirty="0"/>
          </a:p>
        </p:txBody>
      </p:sp>
      <p:sp>
        <p:nvSpPr>
          <p:cNvPr id="29" name="Text Placeholder 25"/>
          <p:cNvSpPr>
            <a:spLocks noGrp="1"/>
          </p:cNvSpPr>
          <p:nvPr userDrawn="1">
            <p:ph type="body" sz="quarter" idx="20"/>
          </p:nvPr>
        </p:nvSpPr>
        <p:spPr>
          <a:xfrm>
            <a:off x="533400" y="3962399"/>
            <a:ext cx="3173730" cy="466725"/>
          </a:xfrm>
          <a:solidFill>
            <a:srgbClr val="E20177"/>
          </a:solidFill>
          <a:ln>
            <a:noFill/>
          </a:ln>
        </p:spPr>
        <p:txBody>
          <a:bodyPr>
            <a:noAutofit/>
          </a:bodyPr>
          <a:lstStyle>
            <a:lvl1pPr>
              <a:buNone/>
              <a:defRPr sz="14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>
              <a:defRPr sz="1600" b="1">
                <a:solidFill>
                  <a:srgbClr val="CC3399"/>
                </a:solidFill>
              </a:defRPr>
            </a:lvl2pPr>
            <a:lvl3pPr>
              <a:defRPr sz="1600" b="1">
                <a:solidFill>
                  <a:srgbClr val="CC3399"/>
                </a:solidFill>
              </a:defRPr>
            </a:lvl3pPr>
            <a:lvl4pPr>
              <a:defRPr sz="1600" b="1">
                <a:solidFill>
                  <a:srgbClr val="CC3399"/>
                </a:solidFill>
              </a:defRPr>
            </a:lvl4pPr>
            <a:lvl5pPr>
              <a:defRPr sz="1600" b="1">
                <a:solidFill>
                  <a:srgbClr val="CC3399"/>
                </a:solidFill>
              </a:defRPr>
            </a:lvl5pPr>
          </a:lstStyle>
          <a:p>
            <a:pPr lvl="0"/>
            <a:endParaRPr lang="en-JM" dirty="0"/>
          </a:p>
        </p:txBody>
      </p:sp>
      <p:sp>
        <p:nvSpPr>
          <p:cNvPr id="28" name="Text Placeholder 25"/>
          <p:cNvSpPr>
            <a:spLocks noGrp="1"/>
          </p:cNvSpPr>
          <p:nvPr userDrawn="1">
            <p:ph type="body" sz="quarter" idx="19"/>
          </p:nvPr>
        </p:nvSpPr>
        <p:spPr>
          <a:xfrm>
            <a:off x="4800599" y="3962399"/>
            <a:ext cx="3080385" cy="466725"/>
          </a:xfrm>
          <a:solidFill>
            <a:srgbClr val="E20177"/>
          </a:solidFill>
          <a:ln>
            <a:noFill/>
          </a:ln>
        </p:spPr>
        <p:txBody>
          <a:bodyPr>
            <a:noAutofit/>
          </a:bodyPr>
          <a:lstStyle>
            <a:lvl1pPr>
              <a:buNone/>
              <a:defRPr sz="14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>
              <a:defRPr sz="1600" b="1">
                <a:solidFill>
                  <a:srgbClr val="CC3399"/>
                </a:solidFill>
              </a:defRPr>
            </a:lvl2pPr>
            <a:lvl3pPr>
              <a:defRPr sz="1600" b="1">
                <a:solidFill>
                  <a:srgbClr val="CC3399"/>
                </a:solidFill>
              </a:defRPr>
            </a:lvl3pPr>
            <a:lvl4pPr>
              <a:defRPr sz="1600" b="1">
                <a:solidFill>
                  <a:srgbClr val="CC3399"/>
                </a:solidFill>
              </a:defRPr>
            </a:lvl4pPr>
            <a:lvl5pPr>
              <a:defRPr sz="1600" b="1">
                <a:solidFill>
                  <a:srgbClr val="CC3399"/>
                </a:solidFill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90551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33400" y="2159000"/>
            <a:ext cx="4343400" cy="3302000"/>
          </a:xfrm>
          <a:ln w="38100">
            <a:solidFill>
              <a:schemeClr val="bg1"/>
            </a:solidFill>
            <a:miter lim="800000"/>
          </a:ln>
          <a:effectLst/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JM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57200" y="1346200"/>
            <a:ext cx="8077200" cy="457200"/>
          </a:xfrm>
        </p:spPr>
        <p:txBody>
          <a:bodyPr>
            <a:noAutofit/>
          </a:bodyPr>
          <a:lstStyle>
            <a:lvl1pPr>
              <a:buNone/>
              <a:defRPr sz="1200">
                <a:solidFill>
                  <a:srgbClr val="3E484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6172200" y="2311400"/>
            <a:ext cx="2438400" cy="4064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6172200" y="2717800"/>
            <a:ext cx="2438400" cy="4064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6172200" y="3124200"/>
            <a:ext cx="2438400" cy="4064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172200" y="3530600"/>
            <a:ext cx="2438400" cy="4064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5867400" y="4241800"/>
            <a:ext cx="2743200" cy="4064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5867400" y="4648200"/>
            <a:ext cx="2743200" cy="4064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5105400" y="2311400"/>
            <a:ext cx="990600" cy="406400"/>
          </a:xfrm>
        </p:spPr>
        <p:txBody>
          <a:bodyPr>
            <a:normAutofit/>
          </a:bodyPr>
          <a:lstStyle>
            <a:lvl1pPr algn="r">
              <a:buNone/>
              <a:defRPr sz="110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5105400" y="2717800"/>
            <a:ext cx="990600" cy="406400"/>
          </a:xfrm>
        </p:spPr>
        <p:txBody>
          <a:bodyPr>
            <a:normAutofit/>
          </a:bodyPr>
          <a:lstStyle>
            <a:lvl1pPr algn="r">
              <a:buNone/>
              <a:defRPr sz="110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105400" y="3124200"/>
            <a:ext cx="990600" cy="406400"/>
          </a:xfrm>
        </p:spPr>
        <p:txBody>
          <a:bodyPr>
            <a:normAutofit/>
          </a:bodyPr>
          <a:lstStyle>
            <a:lvl1pPr algn="r">
              <a:buNone/>
              <a:defRPr sz="110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24"/>
          </p:nvPr>
        </p:nvSpPr>
        <p:spPr>
          <a:xfrm>
            <a:off x="5105400" y="3530600"/>
            <a:ext cx="990600" cy="406400"/>
          </a:xfrm>
        </p:spPr>
        <p:txBody>
          <a:bodyPr>
            <a:normAutofit/>
          </a:bodyPr>
          <a:lstStyle>
            <a:lvl1pPr algn="r">
              <a:buNone/>
              <a:defRPr sz="110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1" name="TextBox 20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4384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Helvetica Neue Medium"/>
                <a:cs typeface="Helvetica Neue Medium"/>
              </a:defRPr>
            </a:lvl1pPr>
            <a:lvl2pPr>
              <a:defRPr>
                <a:latin typeface="Helvetica Neue Medium"/>
                <a:cs typeface="Helvetica Neue Medium"/>
              </a:defRPr>
            </a:lvl2pPr>
            <a:lvl3pPr>
              <a:defRPr>
                <a:latin typeface="Helvetica Neue Medium"/>
                <a:cs typeface="Helvetica Neue Medium"/>
              </a:defRPr>
            </a:lvl3pPr>
            <a:lvl4pPr>
              <a:defRPr>
                <a:latin typeface="Helvetica Neue Medium"/>
                <a:cs typeface="Helvetica Neue Medium"/>
              </a:defRPr>
            </a:lvl4pPr>
            <a:lvl5pPr>
              <a:defRPr>
                <a:latin typeface="Helvetica Neue Medium"/>
                <a:cs typeface="Helvetica Neue Medium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JM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404902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E484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3600" b="0" cap="none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907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97000"/>
            <a:ext cx="4038600" cy="4525963"/>
          </a:xfrm>
        </p:spPr>
        <p:txBody>
          <a:bodyPr>
            <a:norm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  <a:lvl2pPr>
              <a:defRPr sz="1400">
                <a:solidFill>
                  <a:srgbClr val="FFFFFF"/>
                </a:solidFill>
              </a:defRPr>
            </a:lvl2pPr>
            <a:lvl3pPr>
              <a:defRPr sz="1400">
                <a:solidFill>
                  <a:srgbClr val="FFFFFF"/>
                </a:solidFill>
              </a:defRPr>
            </a:lvl3pPr>
            <a:lvl4pPr>
              <a:defRPr sz="1400">
                <a:solidFill>
                  <a:srgbClr val="FFFFFF"/>
                </a:solidFill>
              </a:defRPr>
            </a:lvl4pPr>
            <a:lvl5pPr>
              <a:defRPr sz="14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JM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97000"/>
            <a:ext cx="4038600" cy="4525963"/>
          </a:xfrm>
        </p:spPr>
        <p:txBody>
          <a:bodyPr>
            <a:norm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  <a:lvl2pPr>
              <a:defRPr sz="1400">
                <a:solidFill>
                  <a:srgbClr val="FFFFFF"/>
                </a:solidFill>
              </a:defRPr>
            </a:lvl2pPr>
            <a:lvl3pPr>
              <a:defRPr sz="1400">
                <a:solidFill>
                  <a:srgbClr val="FFFFFF"/>
                </a:solidFill>
              </a:defRPr>
            </a:lvl3pPr>
            <a:lvl4pPr>
              <a:defRPr sz="1400">
                <a:solidFill>
                  <a:srgbClr val="FFFFFF"/>
                </a:solidFill>
              </a:defRPr>
            </a:lvl4pPr>
            <a:lvl5pPr>
              <a:defRPr sz="14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/>
          </a:p>
        </p:txBody>
      </p:sp>
      <p:sp>
        <p:nvSpPr>
          <p:cNvPr id="8" name="TextBox 7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08598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4040188" cy="639763"/>
          </a:xfrm>
        </p:spPr>
        <p:txBody>
          <a:bodyPr anchor="b">
            <a:normAutofit/>
          </a:bodyPr>
          <a:lstStyle>
            <a:lvl1pPr marL="0" indent="0">
              <a:buNone/>
              <a:defRPr sz="17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935161"/>
            <a:ext cx="4040188" cy="3951288"/>
          </a:xfrm>
        </p:spPr>
        <p:txBody>
          <a:bodyPr>
            <a:normAutofit/>
          </a:bodyPr>
          <a:lstStyle>
            <a:lvl1pPr>
              <a:defRPr sz="1100">
                <a:solidFill>
                  <a:srgbClr val="FFFFFF"/>
                </a:solidFill>
              </a:defRPr>
            </a:lvl1pPr>
            <a:lvl2pPr>
              <a:defRPr sz="1100">
                <a:solidFill>
                  <a:srgbClr val="FFFFFF"/>
                </a:solidFill>
              </a:defRPr>
            </a:lvl2pPr>
            <a:lvl3pPr>
              <a:defRPr sz="1100">
                <a:solidFill>
                  <a:srgbClr val="FFFFFF"/>
                </a:solidFill>
              </a:defRPr>
            </a:lvl3pPr>
            <a:lvl4pPr>
              <a:defRPr sz="1100">
                <a:solidFill>
                  <a:srgbClr val="FFFFFF"/>
                </a:solidFill>
              </a:defRPr>
            </a:lvl4pPr>
            <a:lvl5pPr>
              <a:defRPr sz="1100">
                <a:solidFill>
                  <a:srgbClr val="FFFFFF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JM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295400"/>
            <a:ext cx="4041775" cy="639763"/>
          </a:xfrm>
        </p:spPr>
        <p:txBody>
          <a:bodyPr anchor="b">
            <a:normAutofit/>
          </a:bodyPr>
          <a:lstStyle>
            <a:lvl1pPr marL="0" indent="0">
              <a:buNone/>
              <a:defRPr sz="17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935161"/>
            <a:ext cx="4041775" cy="3951288"/>
          </a:xfrm>
        </p:spPr>
        <p:txBody>
          <a:bodyPr>
            <a:normAutofit/>
          </a:bodyPr>
          <a:lstStyle>
            <a:lvl1pPr>
              <a:defRPr sz="1100">
                <a:solidFill>
                  <a:srgbClr val="FFFFFF"/>
                </a:solidFill>
              </a:defRPr>
            </a:lvl1pPr>
            <a:lvl2pPr>
              <a:defRPr sz="1100">
                <a:solidFill>
                  <a:srgbClr val="FFFFFF"/>
                </a:solidFill>
              </a:defRPr>
            </a:lvl2pPr>
            <a:lvl3pPr>
              <a:defRPr sz="1100">
                <a:solidFill>
                  <a:srgbClr val="FFFFFF"/>
                </a:solidFill>
              </a:defRPr>
            </a:lvl3pPr>
            <a:lvl4pPr>
              <a:defRPr sz="1100">
                <a:solidFill>
                  <a:srgbClr val="FFFFFF"/>
                </a:solidFill>
              </a:defRPr>
            </a:lvl4pPr>
            <a:lvl5pPr>
              <a:defRPr sz="1100">
                <a:solidFill>
                  <a:srgbClr val="FFFFFF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JM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27179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48352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533400" y="1803401"/>
            <a:ext cx="2217906" cy="37888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16"/>
          </p:nvPr>
        </p:nvSpPr>
        <p:spPr>
          <a:xfrm>
            <a:off x="533400" y="2108200"/>
            <a:ext cx="2743200" cy="8128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533400" y="3225801"/>
            <a:ext cx="2217906" cy="37888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18"/>
          </p:nvPr>
        </p:nvSpPr>
        <p:spPr>
          <a:xfrm>
            <a:off x="533400" y="3530600"/>
            <a:ext cx="2743200" cy="8128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533400" y="4648201"/>
            <a:ext cx="2217906" cy="37888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7" name="Text Placeholder 20"/>
          <p:cNvSpPr>
            <a:spLocks noGrp="1"/>
          </p:cNvSpPr>
          <p:nvPr>
            <p:ph type="body" sz="quarter" idx="20"/>
          </p:nvPr>
        </p:nvSpPr>
        <p:spPr>
          <a:xfrm>
            <a:off x="533400" y="4953000"/>
            <a:ext cx="2743200" cy="8128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4982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795867" y="1524000"/>
            <a:ext cx="1303866" cy="1306888"/>
          </a:xfrm>
          <a:prstGeom prst="ellipse">
            <a:avLst/>
          </a:prstGeom>
          <a:solidFill>
            <a:srgbClr val="343E46"/>
          </a:solidFill>
          <a:ln w="57150" cmpd="sng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9" name="Text Placeholder 27"/>
          <p:cNvSpPr>
            <a:spLocks noGrp="1"/>
          </p:cNvSpPr>
          <p:nvPr>
            <p:ph type="body" sz="quarter" idx="19"/>
          </p:nvPr>
        </p:nvSpPr>
        <p:spPr>
          <a:xfrm>
            <a:off x="596900" y="3048000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4" name="Text Placeholder 12"/>
          <p:cNvSpPr>
            <a:spLocks noGrp="1"/>
          </p:cNvSpPr>
          <p:nvPr>
            <p:ph type="body" sz="quarter" idx="22" hasCustomPrompt="1"/>
          </p:nvPr>
        </p:nvSpPr>
        <p:spPr>
          <a:xfrm>
            <a:off x="2887134" y="1524000"/>
            <a:ext cx="1303866" cy="1306888"/>
          </a:xfrm>
          <a:prstGeom prst="ellipse">
            <a:avLst/>
          </a:prstGeom>
          <a:solidFill>
            <a:srgbClr val="343E46"/>
          </a:solidFill>
          <a:ln w="57150" cmpd="sng">
            <a:solidFill>
              <a:srgbClr val="FFFFF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25" name="Text Placeholder 27"/>
          <p:cNvSpPr>
            <a:spLocks noGrp="1"/>
          </p:cNvSpPr>
          <p:nvPr>
            <p:ph type="body" sz="quarter" idx="23"/>
          </p:nvPr>
        </p:nvSpPr>
        <p:spPr>
          <a:xfrm>
            <a:off x="2688167" y="3048000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8" name="Text Placeholder 12"/>
          <p:cNvSpPr>
            <a:spLocks noGrp="1"/>
          </p:cNvSpPr>
          <p:nvPr>
            <p:ph type="body" sz="quarter" idx="26" hasCustomPrompt="1"/>
          </p:nvPr>
        </p:nvSpPr>
        <p:spPr>
          <a:xfrm>
            <a:off x="4978401" y="1524000"/>
            <a:ext cx="1303866" cy="1306888"/>
          </a:xfrm>
          <a:prstGeom prst="ellipse">
            <a:avLst/>
          </a:prstGeom>
          <a:solidFill>
            <a:srgbClr val="343E46"/>
          </a:solidFill>
          <a:ln w="57150" cmpd="sng">
            <a:solidFill>
              <a:srgbClr val="FFFFF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29" name="Text Placeholder 27"/>
          <p:cNvSpPr>
            <a:spLocks noGrp="1"/>
          </p:cNvSpPr>
          <p:nvPr>
            <p:ph type="body" sz="quarter" idx="27"/>
          </p:nvPr>
        </p:nvSpPr>
        <p:spPr>
          <a:xfrm>
            <a:off x="4779434" y="3048000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32" name="Text Placeholder 12"/>
          <p:cNvSpPr>
            <a:spLocks noGrp="1"/>
          </p:cNvSpPr>
          <p:nvPr>
            <p:ph type="body" sz="quarter" idx="30" hasCustomPrompt="1"/>
          </p:nvPr>
        </p:nvSpPr>
        <p:spPr>
          <a:xfrm>
            <a:off x="7069667" y="1524000"/>
            <a:ext cx="1303866" cy="1306888"/>
          </a:xfrm>
          <a:prstGeom prst="ellipse">
            <a:avLst/>
          </a:prstGeom>
          <a:solidFill>
            <a:srgbClr val="343E46"/>
          </a:solidFill>
          <a:ln w="57150" cmpd="sng">
            <a:solidFill>
              <a:srgbClr val="FFFFF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33" name="Text Placeholder 27"/>
          <p:cNvSpPr>
            <a:spLocks noGrp="1"/>
          </p:cNvSpPr>
          <p:nvPr>
            <p:ph type="body" sz="quarter" idx="31"/>
          </p:nvPr>
        </p:nvSpPr>
        <p:spPr>
          <a:xfrm>
            <a:off x="6870700" y="3048000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457200" y="4267200"/>
            <a:ext cx="8229600" cy="1828800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  <a:lvl2pPr>
              <a:defRPr>
                <a:solidFill>
                  <a:srgbClr val="FFFFFF"/>
                </a:solidFill>
                <a:latin typeface="Helvetica Neue Medium"/>
                <a:cs typeface="Helvetica Neue Medium"/>
              </a:defRPr>
            </a:lvl2pPr>
            <a:lvl3pPr>
              <a:defRPr>
                <a:solidFill>
                  <a:srgbClr val="FFFFFF"/>
                </a:solidFill>
                <a:latin typeface="Helvetica Neue Medium"/>
                <a:cs typeface="Helvetica Neue Medium"/>
              </a:defRPr>
            </a:lvl3pPr>
            <a:lvl4pPr>
              <a:defRPr>
                <a:solidFill>
                  <a:srgbClr val="FFFFFF"/>
                </a:solidFill>
                <a:latin typeface="Helvetica Neue Medium"/>
                <a:cs typeface="Helvetica Neue Medium"/>
              </a:defRPr>
            </a:lvl4pPr>
            <a:lvl5pPr>
              <a:defRPr>
                <a:solidFill>
                  <a:srgbClr val="FFFFFF"/>
                </a:solidFill>
                <a:latin typeface="Helvetica Neue Medium"/>
                <a:cs typeface="Helvetica Neue Medium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JM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71602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main features + text - 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563274" y="1436457"/>
            <a:ext cx="1769052" cy="1773151"/>
          </a:xfrm>
          <a:prstGeom prst="ellipse">
            <a:avLst/>
          </a:prstGeom>
          <a:solidFill>
            <a:srgbClr val="E20177"/>
          </a:solidFill>
          <a:ln w="57150" cmpd="sng">
            <a:solidFill>
              <a:srgbClr val="3E494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9" name="Text Placeholder 27"/>
          <p:cNvSpPr>
            <a:spLocks noGrp="1"/>
          </p:cNvSpPr>
          <p:nvPr>
            <p:ph type="body" sz="quarter" idx="19"/>
          </p:nvPr>
        </p:nvSpPr>
        <p:spPr>
          <a:xfrm>
            <a:off x="596900" y="3429000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4" name="Text Placeholder 12"/>
          <p:cNvSpPr>
            <a:spLocks noGrp="1"/>
          </p:cNvSpPr>
          <p:nvPr>
            <p:ph type="body" sz="quarter" idx="22" hasCustomPrompt="1"/>
          </p:nvPr>
        </p:nvSpPr>
        <p:spPr>
          <a:xfrm>
            <a:off x="2654541" y="1436457"/>
            <a:ext cx="1769052" cy="1773151"/>
          </a:xfrm>
          <a:prstGeom prst="ellipse">
            <a:avLst/>
          </a:prstGeom>
          <a:solidFill>
            <a:srgbClr val="E20177"/>
          </a:solidFill>
          <a:ln w="57150" cmpd="sng">
            <a:solidFill>
              <a:srgbClr val="3E494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25" name="Text Placeholder 27"/>
          <p:cNvSpPr>
            <a:spLocks noGrp="1"/>
          </p:cNvSpPr>
          <p:nvPr>
            <p:ph type="body" sz="quarter" idx="23"/>
          </p:nvPr>
        </p:nvSpPr>
        <p:spPr>
          <a:xfrm>
            <a:off x="2688167" y="3429000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8" name="Text Placeholder 12"/>
          <p:cNvSpPr>
            <a:spLocks noGrp="1"/>
          </p:cNvSpPr>
          <p:nvPr>
            <p:ph type="body" sz="quarter" idx="26" hasCustomPrompt="1"/>
          </p:nvPr>
        </p:nvSpPr>
        <p:spPr>
          <a:xfrm>
            <a:off x="4745808" y="1436457"/>
            <a:ext cx="1769052" cy="1773151"/>
          </a:xfrm>
          <a:prstGeom prst="ellipse">
            <a:avLst/>
          </a:prstGeom>
          <a:solidFill>
            <a:srgbClr val="E20177"/>
          </a:solidFill>
          <a:ln w="57150" cmpd="sng">
            <a:solidFill>
              <a:srgbClr val="3E494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29" name="Text Placeholder 27"/>
          <p:cNvSpPr>
            <a:spLocks noGrp="1"/>
          </p:cNvSpPr>
          <p:nvPr>
            <p:ph type="body" sz="quarter" idx="27"/>
          </p:nvPr>
        </p:nvSpPr>
        <p:spPr>
          <a:xfrm>
            <a:off x="4779434" y="3429000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32" name="Text Placeholder 12"/>
          <p:cNvSpPr>
            <a:spLocks noGrp="1"/>
          </p:cNvSpPr>
          <p:nvPr>
            <p:ph type="body" sz="quarter" idx="30" hasCustomPrompt="1"/>
          </p:nvPr>
        </p:nvSpPr>
        <p:spPr>
          <a:xfrm>
            <a:off x="6837074" y="1436457"/>
            <a:ext cx="1769052" cy="1773151"/>
          </a:xfrm>
          <a:prstGeom prst="ellipse">
            <a:avLst/>
          </a:prstGeom>
          <a:solidFill>
            <a:srgbClr val="E20177"/>
          </a:solidFill>
          <a:ln w="57150" cmpd="sng">
            <a:solidFill>
              <a:srgbClr val="3E494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33" name="Text Placeholder 27"/>
          <p:cNvSpPr>
            <a:spLocks noGrp="1"/>
          </p:cNvSpPr>
          <p:nvPr>
            <p:ph type="body" sz="quarter" idx="31"/>
          </p:nvPr>
        </p:nvSpPr>
        <p:spPr>
          <a:xfrm>
            <a:off x="6870700" y="3429000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457200" y="4648200"/>
            <a:ext cx="8229600" cy="1524001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  <a:lvl2pPr>
              <a:defRPr>
                <a:solidFill>
                  <a:srgbClr val="FFFFFF"/>
                </a:solidFill>
                <a:latin typeface="Helvetica Neue Medium"/>
                <a:cs typeface="Helvetica Neue Medium"/>
              </a:defRPr>
            </a:lvl2pPr>
            <a:lvl3pPr>
              <a:defRPr>
                <a:solidFill>
                  <a:srgbClr val="FFFFFF"/>
                </a:solidFill>
                <a:latin typeface="Helvetica Neue Medium"/>
                <a:cs typeface="Helvetica Neue Medium"/>
              </a:defRPr>
            </a:lvl3pPr>
            <a:lvl4pPr>
              <a:defRPr>
                <a:solidFill>
                  <a:srgbClr val="FFFFFF"/>
                </a:solidFill>
                <a:latin typeface="Helvetica Neue Medium"/>
                <a:cs typeface="Helvetica Neue Medium"/>
              </a:defRPr>
            </a:lvl4pPr>
            <a:lvl5pPr>
              <a:defRPr>
                <a:solidFill>
                  <a:srgbClr val="FFFFFF"/>
                </a:solidFill>
                <a:latin typeface="Helvetica Neue Medium"/>
                <a:cs typeface="Helvetica Neue Medium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JM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37026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857250" y="3228968"/>
            <a:ext cx="1657350" cy="1661190"/>
          </a:xfrm>
          <a:prstGeom prst="ellipse">
            <a:avLst/>
          </a:prstGeo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3752850" y="3236876"/>
            <a:ext cx="1657350" cy="1661190"/>
          </a:xfrm>
          <a:prstGeom prst="ellipse">
            <a:avLst/>
          </a:prstGeo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6648450" y="3236876"/>
            <a:ext cx="1657350" cy="1661190"/>
          </a:xfrm>
          <a:prstGeom prst="ellipse">
            <a:avLst/>
          </a:prstGeo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9" name="Text Placeholder 27"/>
          <p:cNvSpPr>
            <a:spLocks noGrp="1"/>
          </p:cNvSpPr>
          <p:nvPr>
            <p:ph type="body" sz="quarter" idx="19"/>
          </p:nvPr>
        </p:nvSpPr>
        <p:spPr>
          <a:xfrm>
            <a:off x="584200" y="5126060"/>
            <a:ext cx="2159000" cy="89374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0" name="Text Placeholder 27"/>
          <p:cNvSpPr>
            <a:spLocks noGrp="1"/>
          </p:cNvSpPr>
          <p:nvPr>
            <p:ph type="body" sz="quarter" idx="20"/>
          </p:nvPr>
        </p:nvSpPr>
        <p:spPr>
          <a:xfrm>
            <a:off x="3505200" y="5126060"/>
            <a:ext cx="2159000" cy="89374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1" name="Text Placeholder 27"/>
          <p:cNvSpPr>
            <a:spLocks noGrp="1"/>
          </p:cNvSpPr>
          <p:nvPr>
            <p:ph type="body" sz="quarter" idx="21"/>
          </p:nvPr>
        </p:nvSpPr>
        <p:spPr>
          <a:xfrm>
            <a:off x="6375400" y="5126060"/>
            <a:ext cx="2159000" cy="89374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2" name="Content Placeholder 21"/>
          <p:cNvSpPr>
            <a:spLocks noGrp="1"/>
          </p:cNvSpPr>
          <p:nvPr>
            <p:ph sz="quarter" idx="13"/>
          </p:nvPr>
        </p:nvSpPr>
        <p:spPr>
          <a:xfrm>
            <a:off x="457200" y="1320800"/>
            <a:ext cx="8229600" cy="1651000"/>
          </a:xfrm>
        </p:spPr>
        <p:txBody>
          <a:bodyPr>
            <a:normAutofit/>
          </a:bodyPr>
          <a:lstStyle>
            <a:lvl1pPr>
              <a:buNone/>
              <a:defRPr sz="1200">
                <a:solidFill>
                  <a:srgbClr val="FFFFF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09702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857250" y="3228968"/>
            <a:ext cx="1657350" cy="1661190"/>
          </a:xfrm>
          <a:prstGeom prst="ellipse">
            <a:avLst/>
          </a:prstGeo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3752850" y="3236876"/>
            <a:ext cx="1657350" cy="1661190"/>
          </a:xfrm>
          <a:prstGeom prst="ellipse">
            <a:avLst/>
          </a:prstGeom>
          <a:solidFill>
            <a:srgbClr val="3E484F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6648450" y="3236876"/>
            <a:ext cx="1657350" cy="166119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rgbClr val="3E484F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9" name="Text Placeholder 27"/>
          <p:cNvSpPr>
            <a:spLocks noGrp="1"/>
          </p:cNvSpPr>
          <p:nvPr>
            <p:ph type="body" sz="quarter" idx="19"/>
          </p:nvPr>
        </p:nvSpPr>
        <p:spPr>
          <a:xfrm>
            <a:off x="584200" y="5126060"/>
            <a:ext cx="2159000" cy="89374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0" name="Text Placeholder 27"/>
          <p:cNvSpPr>
            <a:spLocks noGrp="1"/>
          </p:cNvSpPr>
          <p:nvPr>
            <p:ph type="body" sz="quarter" idx="20"/>
          </p:nvPr>
        </p:nvSpPr>
        <p:spPr>
          <a:xfrm>
            <a:off x="3505200" y="5126060"/>
            <a:ext cx="2159000" cy="89374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1" name="Text Placeholder 27"/>
          <p:cNvSpPr>
            <a:spLocks noGrp="1"/>
          </p:cNvSpPr>
          <p:nvPr>
            <p:ph type="body" sz="quarter" idx="21"/>
          </p:nvPr>
        </p:nvSpPr>
        <p:spPr>
          <a:xfrm>
            <a:off x="6375400" y="5126060"/>
            <a:ext cx="2159000" cy="89374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2" name="Content Placeholder 21"/>
          <p:cNvSpPr>
            <a:spLocks noGrp="1"/>
          </p:cNvSpPr>
          <p:nvPr>
            <p:ph sz="quarter" idx="13"/>
          </p:nvPr>
        </p:nvSpPr>
        <p:spPr>
          <a:xfrm>
            <a:off x="457200" y="1320800"/>
            <a:ext cx="8229600" cy="1651000"/>
          </a:xfrm>
        </p:spPr>
        <p:txBody>
          <a:bodyPr>
            <a:normAutofit/>
          </a:bodyPr>
          <a:lstStyle>
            <a:lvl1pPr>
              <a:buNone/>
              <a:defRPr sz="1200">
                <a:solidFill>
                  <a:srgbClr val="FFFFF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81246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7" name="Picture Placeholder 12"/>
          <p:cNvSpPr>
            <a:spLocks noGrp="1"/>
          </p:cNvSpPr>
          <p:nvPr>
            <p:ph type="pic" sz="quarter" idx="16"/>
          </p:nvPr>
        </p:nvSpPr>
        <p:spPr>
          <a:xfrm>
            <a:off x="838200" y="1732352"/>
            <a:ext cx="1980000" cy="3360000"/>
          </a:xfrm>
        </p:spPr>
        <p:txBody>
          <a:bodyPr/>
          <a:lstStyle/>
          <a:p>
            <a:endParaRPr lang="en-JM"/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7"/>
          </p:nvPr>
        </p:nvSpPr>
        <p:spPr>
          <a:xfrm>
            <a:off x="3600479" y="1701800"/>
            <a:ext cx="1980000" cy="3360000"/>
          </a:xfrm>
        </p:spPr>
        <p:txBody>
          <a:bodyPr/>
          <a:lstStyle/>
          <a:p>
            <a:endParaRPr lang="en-JM"/>
          </a:p>
        </p:txBody>
      </p:sp>
      <p:sp>
        <p:nvSpPr>
          <p:cNvPr id="11" name="Picture Placeholder 12"/>
          <p:cNvSpPr>
            <a:spLocks noGrp="1"/>
          </p:cNvSpPr>
          <p:nvPr>
            <p:ph type="pic" sz="quarter" idx="18"/>
          </p:nvPr>
        </p:nvSpPr>
        <p:spPr>
          <a:xfrm>
            <a:off x="6419879" y="1701800"/>
            <a:ext cx="1980000" cy="3360000"/>
          </a:xfrm>
        </p:spPr>
        <p:txBody>
          <a:bodyPr/>
          <a:lstStyle/>
          <a:p>
            <a:endParaRPr lang="en-JM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9" hasCustomPrompt="1"/>
          </p:nvPr>
        </p:nvSpPr>
        <p:spPr>
          <a:xfrm>
            <a:off x="762000" y="5156200"/>
            <a:ext cx="2057400" cy="402336"/>
          </a:xfr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aseline="0">
                <a:solidFill>
                  <a:srgbClr val="FFFFFF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>
                <a:latin typeface="Bebas Neue" pitchFamily="34" charset="0"/>
              </a:defRPr>
            </a:lvl2pPr>
            <a:lvl3pPr marL="914400" indent="0">
              <a:buFontTx/>
              <a:buNone/>
              <a:defRPr>
                <a:latin typeface="Bebas Neue" pitchFamily="34" charset="0"/>
              </a:defRPr>
            </a:lvl3pPr>
            <a:lvl4pPr marL="1371600" indent="0">
              <a:buFontTx/>
              <a:buNone/>
              <a:defRPr>
                <a:latin typeface="Bebas Neue" pitchFamily="34" charset="0"/>
              </a:defRPr>
            </a:lvl4pPr>
            <a:lvl5pPr marL="1828800" indent="0">
              <a:buFontTx/>
              <a:buNone/>
              <a:defRPr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INSERT HEADER IN THIS AREA</a:t>
            </a:r>
            <a:endParaRPr lang="en-JM" dirty="0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20" hasCustomPrompt="1"/>
          </p:nvPr>
        </p:nvSpPr>
        <p:spPr>
          <a:xfrm>
            <a:off x="3581400" y="5156200"/>
            <a:ext cx="2057400" cy="402336"/>
          </a:xfr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aseline="0">
                <a:solidFill>
                  <a:srgbClr val="FFFFFF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>
                <a:latin typeface="Bebas Neue" pitchFamily="34" charset="0"/>
              </a:defRPr>
            </a:lvl2pPr>
            <a:lvl3pPr marL="914400" indent="0">
              <a:buFontTx/>
              <a:buNone/>
              <a:defRPr>
                <a:latin typeface="Bebas Neue" pitchFamily="34" charset="0"/>
              </a:defRPr>
            </a:lvl3pPr>
            <a:lvl4pPr marL="1371600" indent="0">
              <a:buFontTx/>
              <a:buNone/>
              <a:defRPr>
                <a:latin typeface="Bebas Neue" pitchFamily="34" charset="0"/>
              </a:defRPr>
            </a:lvl4pPr>
            <a:lvl5pPr marL="1828800" indent="0">
              <a:buFontTx/>
              <a:buNone/>
              <a:defRPr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INSERT HEADER IN THIS AREA</a:t>
            </a:r>
            <a:endParaRPr lang="en-JM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1" hasCustomPrompt="1"/>
          </p:nvPr>
        </p:nvSpPr>
        <p:spPr>
          <a:xfrm>
            <a:off x="6400800" y="5156200"/>
            <a:ext cx="2057400" cy="402336"/>
          </a:xfr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aseline="0">
                <a:solidFill>
                  <a:srgbClr val="FFFFFF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>
                <a:latin typeface="Bebas Neue" pitchFamily="34" charset="0"/>
              </a:defRPr>
            </a:lvl2pPr>
            <a:lvl3pPr marL="914400" indent="0">
              <a:buFontTx/>
              <a:buNone/>
              <a:defRPr>
                <a:latin typeface="Bebas Neue" pitchFamily="34" charset="0"/>
              </a:defRPr>
            </a:lvl3pPr>
            <a:lvl4pPr marL="1371600" indent="0">
              <a:buFontTx/>
              <a:buNone/>
              <a:defRPr>
                <a:latin typeface="Bebas Neue" pitchFamily="34" charset="0"/>
              </a:defRPr>
            </a:lvl4pPr>
            <a:lvl5pPr marL="1828800" indent="0">
              <a:buFontTx/>
              <a:buNone/>
              <a:defRPr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INSERT HEADER IN THIS AREA</a:t>
            </a:r>
            <a:endParaRPr lang="en-JM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74547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 + fea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533400" y="1803401"/>
            <a:ext cx="2217906" cy="37888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16"/>
          </p:nvPr>
        </p:nvSpPr>
        <p:spPr>
          <a:xfrm>
            <a:off x="533400" y="2108200"/>
            <a:ext cx="2743200" cy="8128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533400" y="3225801"/>
            <a:ext cx="2217906" cy="37888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18"/>
          </p:nvPr>
        </p:nvSpPr>
        <p:spPr>
          <a:xfrm>
            <a:off x="533400" y="3530600"/>
            <a:ext cx="2743200" cy="8128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533400" y="4648201"/>
            <a:ext cx="2217906" cy="37888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20"/>
          <p:cNvSpPr>
            <a:spLocks noGrp="1"/>
          </p:cNvSpPr>
          <p:nvPr>
            <p:ph type="body" sz="quarter" idx="20"/>
          </p:nvPr>
        </p:nvSpPr>
        <p:spPr>
          <a:xfrm>
            <a:off x="533400" y="4953000"/>
            <a:ext cx="2743200" cy="8128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54460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643129" y="1600201"/>
            <a:ext cx="2683667" cy="37888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6"/>
          </p:nvPr>
        </p:nvSpPr>
        <p:spPr>
          <a:xfrm>
            <a:off x="643128" y="1905000"/>
            <a:ext cx="3319272" cy="7112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643129" y="3022601"/>
            <a:ext cx="2683667" cy="37888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0" name="Text Placeholder 20"/>
          <p:cNvSpPr>
            <a:spLocks noGrp="1"/>
          </p:cNvSpPr>
          <p:nvPr>
            <p:ph type="body" sz="quarter" idx="18"/>
          </p:nvPr>
        </p:nvSpPr>
        <p:spPr>
          <a:xfrm>
            <a:off x="643128" y="3327400"/>
            <a:ext cx="3319272" cy="7112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11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643129" y="4445001"/>
            <a:ext cx="2683667" cy="37888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2" name="Text Placeholder 20"/>
          <p:cNvSpPr>
            <a:spLocks noGrp="1"/>
          </p:cNvSpPr>
          <p:nvPr>
            <p:ph type="body" sz="quarter" idx="20"/>
          </p:nvPr>
        </p:nvSpPr>
        <p:spPr>
          <a:xfrm>
            <a:off x="643128" y="4749800"/>
            <a:ext cx="3319272" cy="7112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13" name="Picture Placeholder 24"/>
          <p:cNvSpPr>
            <a:spLocks noGrp="1"/>
          </p:cNvSpPr>
          <p:nvPr>
            <p:ph type="pic" sz="quarter" idx="28"/>
          </p:nvPr>
        </p:nvSpPr>
        <p:spPr>
          <a:xfrm>
            <a:off x="4709141" y="1600200"/>
            <a:ext cx="3672860" cy="3860800"/>
          </a:xfrm>
        </p:spPr>
        <p:txBody>
          <a:bodyPr/>
          <a:lstStyle/>
          <a:p>
            <a:endParaRPr lang="en-JM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28700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5410200" y="1830917"/>
            <a:ext cx="2933700" cy="88688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5410201" y="3022601"/>
            <a:ext cx="2787015" cy="378884"/>
          </a:xfrm>
          <a:solidFill>
            <a:srgbClr val="E20177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FontTx/>
              <a:buNone/>
              <a:defRPr sz="14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9" name="Text Placeholder 20"/>
          <p:cNvSpPr>
            <a:spLocks noGrp="1"/>
          </p:cNvSpPr>
          <p:nvPr>
            <p:ph type="body" sz="quarter" idx="18"/>
          </p:nvPr>
        </p:nvSpPr>
        <p:spPr>
          <a:xfrm>
            <a:off x="5410200" y="3401484"/>
            <a:ext cx="3101340" cy="7112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5410200" y="4472517"/>
            <a:ext cx="2766060" cy="378884"/>
          </a:xfrm>
          <a:solidFill>
            <a:srgbClr val="E20177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FontTx/>
              <a:buNone/>
              <a:defRPr sz="14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20"/>
          </p:nvPr>
        </p:nvSpPr>
        <p:spPr>
          <a:xfrm>
            <a:off x="5410200" y="4851400"/>
            <a:ext cx="3268980" cy="7112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13" name="Picture Placeholder 16"/>
          <p:cNvSpPr>
            <a:spLocks noGrp="1"/>
          </p:cNvSpPr>
          <p:nvPr>
            <p:ph type="pic" sz="quarter" idx="21"/>
          </p:nvPr>
        </p:nvSpPr>
        <p:spPr>
          <a:xfrm>
            <a:off x="452728" y="1905000"/>
            <a:ext cx="4424073" cy="3657600"/>
          </a:xfrm>
        </p:spPr>
        <p:txBody>
          <a:bodyPr/>
          <a:lstStyle/>
          <a:p>
            <a:endParaRPr lang="en-JM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36456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lumn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200400" y="1881883"/>
            <a:ext cx="0" cy="413791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6096000" y="1881883"/>
            <a:ext cx="0" cy="413791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457200" y="2016878"/>
            <a:ext cx="2590800" cy="4002921"/>
          </a:xfrm>
        </p:spPr>
        <p:txBody>
          <a:bodyPr>
            <a:normAutofit/>
          </a:bodyPr>
          <a:lstStyle>
            <a:lvl1pPr marL="342900" indent="-342900">
              <a:buClr>
                <a:srgbClr val="E20177"/>
              </a:buClr>
              <a:buSzPct val="120000"/>
              <a:buFont typeface="Wingdings" charset="2"/>
              <a:buChar char="§"/>
              <a:defRPr sz="1200">
                <a:solidFill>
                  <a:srgbClr val="FFFFF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3352800" y="2016878"/>
            <a:ext cx="2590800" cy="4002921"/>
          </a:xfrm>
        </p:spPr>
        <p:txBody>
          <a:bodyPr>
            <a:normAutofit/>
          </a:bodyPr>
          <a:lstStyle>
            <a:lvl1pPr marL="342900" indent="-342900">
              <a:buClr>
                <a:srgbClr val="E20177"/>
              </a:buClr>
              <a:buSzPct val="120000"/>
              <a:buFont typeface="Wingdings" charset="2"/>
              <a:buChar char="§"/>
              <a:defRPr sz="1200">
                <a:solidFill>
                  <a:srgbClr val="FFFFF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7" name="Text Placeholder 14"/>
          <p:cNvSpPr>
            <a:spLocks noGrp="1"/>
          </p:cNvSpPr>
          <p:nvPr>
            <p:ph type="body" sz="quarter" idx="15"/>
          </p:nvPr>
        </p:nvSpPr>
        <p:spPr>
          <a:xfrm>
            <a:off x="6248400" y="2016878"/>
            <a:ext cx="2590800" cy="4002921"/>
          </a:xfrm>
        </p:spPr>
        <p:txBody>
          <a:bodyPr>
            <a:normAutofit/>
          </a:bodyPr>
          <a:lstStyle>
            <a:lvl1pPr marL="342900" indent="-342900">
              <a:buClr>
                <a:srgbClr val="E20177"/>
              </a:buClr>
              <a:buSzPct val="120000"/>
              <a:buFont typeface="Wingdings" charset="2"/>
              <a:buChar char="§"/>
              <a:defRPr sz="1200">
                <a:solidFill>
                  <a:srgbClr val="FFFFF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8" name="Content Placeholder 38"/>
          <p:cNvSpPr>
            <a:spLocks noGrp="1"/>
          </p:cNvSpPr>
          <p:nvPr>
            <p:ph sz="quarter" idx="37"/>
          </p:nvPr>
        </p:nvSpPr>
        <p:spPr>
          <a:xfrm>
            <a:off x="457200" y="1600200"/>
            <a:ext cx="2057400" cy="381000"/>
          </a:xfr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1" name="Content Placeholder 38"/>
          <p:cNvSpPr>
            <a:spLocks noGrp="1"/>
          </p:cNvSpPr>
          <p:nvPr>
            <p:ph sz="quarter" idx="38"/>
          </p:nvPr>
        </p:nvSpPr>
        <p:spPr>
          <a:xfrm>
            <a:off x="3352800" y="1600200"/>
            <a:ext cx="2057400" cy="381000"/>
          </a:xfr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3" name="Content Placeholder 38"/>
          <p:cNvSpPr>
            <a:spLocks noGrp="1"/>
          </p:cNvSpPr>
          <p:nvPr>
            <p:ph sz="quarter" idx="39"/>
          </p:nvPr>
        </p:nvSpPr>
        <p:spPr>
          <a:xfrm>
            <a:off x="6248400" y="1600200"/>
            <a:ext cx="2057400" cy="381000"/>
          </a:xfr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65933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ections with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3"/>
          </p:nvPr>
        </p:nvSpPr>
        <p:spPr>
          <a:xfrm>
            <a:off x="533400" y="1600200"/>
            <a:ext cx="1828800" cy="2024888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endParaRPr lang="en-JM" dirty="0"/>
          </a:p>
        </p:txBody>
      </p:sp>
      <p:sp>
        <p:nvSpPr>
          <p:cNvPr id="32" name="Picture Placeholder 29"/>
          <p:cNvSpPr>
            <a:spLocks noGrp="1"/>
          </p:cNvSpPr>
          <p:nvPr>
            <p:ph type="pic" sz="quarter" idx="14"/>
          </p:nvPr>
        </p:nvSpPr>
        <p:spPr>
          <a:xfrm>
            <a:off x="2590800" y="1600200"/>
            <a:ext cx="1828800" cy="2024888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endParaRPr lang="en-JM"/>
          </a:p>
        </p:txBody>
      </p:sp>
      <p:sp>
        <p:nvSpPr>
          <p:cNvPr id="34" name="Picture Placeholder 29"/>
          <p:cNvSpPr>
            <a:spLocks noGrp="1"/>
          </p:cNvSpPr>
          <p:nvPr>
            <p:ph type="pic" sz="quarter" idx="15"/>
          </p:nvPr>
        </p:nvSpPr>
        <p:spPr>
          <a:xfrm>
            <a:off x="4648200" y="1600200"/>
            <a:ext cx="1828800" cy="2024888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endParaRPr lang="en-JM"/>
          </a:p>
        </p:txBody>
      </p:sp>
      <p:sp>
        <p:nvSpPr>
          <p:cNvPr id="36" name="Picture Placeholder 29"/>
          <p:cNvSpPr>
            <a:spLocks noGrp="1"/>
          </p:cNvSpPr>
          <p:nvPr>
            <p:ph type="pic" sz="quarter" idx="16"/>
          </p:nvPr>
        </p:nvSpPr>
        <p:spPr>
          <a:xfrm>
            <a:off x="6705600" y="1600200"/>
            <a:ext cx="1828800" cy="2024888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endParaRPr lang="en-JM"/>
          </a:p>
        </p:txBody>
      </p:sp>
      <p:sp>
        <p:nvSpPr>
          <p:cNvPr id="39" name="Content Placeholder 37"/>
          <p:cNvSpPr>
            <a:spLocks noGrp="1"/>
          </p:cNvSpPr>
          <p:nvPr>
            <p:ph sz="quarter" idx="18"/>
          </p:nvPr>
        </p:nvSpPr>
        <p:spPr>
          <a:xfrm>
            <a:off x="2514600" y="4318000"/>
            <a:ext cx="1901952" cy="431800"/>
          </a:xfrm>
        </p:spPr>
        <p:txBody>
          <a:bodyPr>
            <a:noAutofit/>
          </a:bodyPr>
          <a:lstStyle>
            <a:lvl1pPr>
              <a:buNone/>
              <a:defRPr sz="1600">
                <a:latin typeface="Helvetica Neue Bold Condensed"/>
                <a:cs typeface="Helvetica Neue Bold Condensed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algn="ctr">
              <a:buNone/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40" name="Content Placeholder 37"/>
          <p:cNvSpPr>
            <a:spLocks noGrp="1"/>
          </p:cNvSpPr>
          <p:nvPr>
            <p:ph sz="quarter" idx="19"/>
          </p:nvPr>
        </p:nvSpPr>
        <p:spPr>
          <a:xfrm>
            <a:off x="4572000" y="4318000"/>
            <a:ext cx="1901952" cy="431800"/>
          </a:xfrm>
        </p:spPr>
        <p:txBody>
          <a:bodyPr>
            <a:noAutofit/>
          </a:bodyPr>
          <a:lstStyle>
            <a:lvl1pPr>
              <a:buNone/>
              <a:defRPr sz="1600">
                <a:latin typeface="Helvetica Neue Bold Condensed"/>
                <a:cs typeface="Helvetica Neue Bold Condensed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algn="ctr">
              <a:buNone/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41" name="Content Placeholder 37"/>
          <p:cNvSpPr>
            <a:spLocks noGrp="1"/>
          </p:cNvSpPr>
          <p:nvPr>
            <p:ph sz="quarter" idx="20"/>
          </p:nvPr>
        </p:nvSpPr>
        <p:spPr>
          <a:xfrm>
            <a:off x="6629400" y="4318000"/>
            <a:ext cx="1901952" cy="431800"/>
          </a:xfrm>
        </p:spPr>
        <p:txBody>
          <a:bodyPr>
            <a:noAutofit/>
          </a:bodyPr>
          <a:lstStyle>
            <a:lvl1pPr>
              <a:buNone/>
              <a:defRPr sz="1600">
                <a:latin typeface="Helvetica Neue Bold Condensed"/>
                <a:cs typeface="Helvetica Neue Bold Condensed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algn="ctr">
              <a:buNone/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37" name="Content Placeholder 37"/>
          <p:cNvSpPr>
            <a:spLocks noGrp="1"/>
          </p:cNvSpPr>
          <p:nvPr>
            <p:ph sz="quarter" idx="21"/>
          </p:nvPr>
        </p:nvSpPr>
        <p:spPr>
          <a:xfrm>
            <a:off x="457200" y="4318000"/>
            <a:ext cx="1901952" cy="431800"/>
          </a:xfrm>
        </p:spPr>
        <p:txBody>
          <a:bodyPr>
            <a:noAutofit/>
          </a:bodyPr>
          <a:lstStyle>
            <a:lvl1pPr>
              <a:buNone/>
              <a:defRPr sz="1600">
                <a:latin typeface="Helvetica Neue Bold Condensed"/>
                <a:cs typeface="Helvetica Neue Bold Condensed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algn="ctr">
              <a:buNone/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25" name="Content Placeholder 37"/>
          <p:cNvSpPr>
            <a:spLocks noGrp="1"/>
          </p:cNvSpPr>
          <p:nvPr>
            <p:ph sz="quarter" idx="26"/>
          </p:nvPr>
        </p:nvSpPr>
        <p:spPr>
          <a:xfrm>
            <a:off x="2514600" y="4648200"/>
            <a:ext cx="1901952" cy="1320800"/>
          </a:xfrm>
        </p:spPr>
        <p:txBody>
          <a:bodyPr>
            <a:noAutofit/>
          </a:bodyPr>
          <a:lstStyle>
            <a:lvl1pPr>
              <a:buNone/>
              <a:defRPr sz="1100">
                <a:solidFill>
                  <a:srgbClr val="FFFFF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algn="ctr">
              <a:buNone/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28" name="Content Placeholder 37"/>
          <p:cNvSpPr>
            <a:spLocks noGrp="1"/>
          </p:cNvSpPr>
          <p:nvPr>
            <p:ph sz="quarter" idx="27"/>
          </p:nvPr>
        </p:nvSpPr>
        <p:spPr>
          <a:xfrm>
            <a:off x="4572000" y="4648200"/>
            <a:ext cx="1901952" cy="1320800"/>
          </a:xfrm>
        </p:spPr>
        <p:txBody>
          <a:bodyPr>
            <a:noAutofit/>
          </a:bodyPr>
          <a:lstStyle>
            <a:lvl1pPr>
              <a:buNone/>
              <a:defRPr sz="1100">
                <a:solidFill>
                  <a:srgbClr val="FFFFF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algn="ctr">
              <a:buNone/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29" name="Content Placeholder 37"/>
          <p:cNvSpPr>
            <a:spLocks noGrp="1"/>
          </p:cNvSpPr>
          <p:nvPr>
            <p:ph sz="quarter" idx="28"/>
          </p:nvPr>
        </p:nvSpPr>
        <p:spPr>
          <a:xfrm>
            <a:off x="6629400" y="4648200"/>
            <a:ext cx="1901952" cy="1320800"/>
          </a:xfrm>
        </p:spPr>
        <p:txBody>
          <a:bodyPr>
            <a:noAutofit/>
          </a:bodyPr>
          <a:lstStyle>
            <a:lvl1pPr>
              <a:buNone/>
              <a:defRPr sz="1100">
                <a:solidFill>
                  <a:srgbClr val="FFFFF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algn="ctr">
              <a:buNone/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31" name="Content Placeholder 37"/>
          <p:cNvSpPr>
            <a:spLocks noGrp="1"/>
          </p:cNvSpPr>
          <p:nvPr>
            <p:ph sz="quarter" idx="29"/>
          </p:nvPr>
        </p:nvSpPr>
        <p:spPr>
          <a:xfrm>
            <a:off x="457200" y="4648200"/>
            <a:ext cx="1901952" cy="1320800"/>
          </a:xfrm>
        </p:spPr>
        <p:txBody>
          <a:bodyPr>
            <a:noAutofit/>
          </a:bodyPr>
          <a:lstStyle>
            <a:lvl1pPr>
              <a:buNone/>
              <a:defRPr sz="1100">
                <a:solidFill>
                  <a:srgbClr val="FFFFF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algn="ctr">
              <a:buNone/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46" name="Text Placeholder 42"/>
          <p:cNvSpPr>
            <a:spLocks noGrp="1"/>
          </p:cNvSpPr>
          <p:nvPr>
            <p:ph type="body" sz="quarter" idx="25"/>
          </p:nvPr>
        </p:nvSpPr>
        <p:spPr>
          <a:xfrm>
            <a:off x="533400" y="3578352"/>
            <a:ext cx="1828800" cy="358648"/>
          </a:xfrm>
          <a:solidFill>
            <a:srgbClr val="E20177"/>
          </a:solidFill>
        </p:spPr>
        <p:txBody>
          <a:bodyPr anchor="ctr">
            <a:noAutofit/>
          </a:bodyPr>
          <a:lstStyle>
            <a:lvl1pPr>
              <a:buNone/>
              <a:defRPr sz="140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42" name="Text Placeholder 42"/>
          <p:cNvSpPr>
            <a:spLocks noGrp="1"/>
          </p:cNvSpPr>
          <p:nvPr>
            <p:ph type="body" sz="quarter" idx="30"/>
          </p:nvPr>
        </p:nvSpPr>
        <p:spPr>
          <a:xfrm>
            <a:off x="2590800" y="3578352"/>
            <a:ext cx="1828800" cy="358648"/>
          </a:xfrm>
          <a:solidFill>
            <a:srgbClr val="E20177"/>
          </a:solidFill>
        </p:spPr>
        <p:txBody>
          <a:bodyPr anchor="ctr">
            <a:noAutofit/>
          </a:bodyPr>
          <a:lstStyle>
            <a:lvl1pPr>
              <a:buNone/>
              <a:defRPr sz="140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47" name="Text Placeholder 42"/>
          <p:cNvSpPr>
            <a:spLocks noGrp="1"/>
          </p:cNvSpPr>
          <p:nvPr>
            <p:ph type="body" sz="quarter" idx="31"/>
          </p:nvPr>
        </p:nvSpPr>
        <p:spPr>
          <a:xfrm>
            <a:off x="4648200" y="3578352"/>
            <a:ext cx="1828800" cy="358648"/>
          </a:xfrm>
          <a:solidFill>
            <a:srgbClr val="E20177"/>
          </a:solidFill>
        </p:spPr>
        <p:txBody>
          <a:bodyPr anchor="ctr">
            <a:noAutofit/>
          </a:bodyPr>
          <a:lstStyle>
            <a:lvl1pPr>
              <a:buNone/>
              <a:defRPr sz="140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48" name="Text Placeholder 42"/>
          <p:cNvSpPr>
            <a:spLocks noGrp="1"/>
          </p:cNvSpPr>
          <p:nvPr>
            <p:ph type="body" sz="quarter" idx="32"/>
          </p:nvPr>
        </p:nvSpPr>
        <p:spPr>
          <a:xfrm>
            <a:off x="6705600" y="3578352"/>
            <a:ext cx="1828800" cy="358648"/>
          </a:xfrm>
          <a:solidFill>
            <a:srgbClr val="E20177"/>
          </a:solidFill>
        </p:spPr>
        <p:txBody>
          <a:bodyPr anchor="ctr">
            <a:noAutofit/>
          </a:bodyPr>
          <a:lstStyle>
            <a:lvl1pPr>
              <a:buNone/>
              <a:defRPr sz="140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1" name="TextBox 20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8438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22" name="Content Placeholder 21"/>
          <p:cNvSpPr>
            <a:spLocks noGrp="1"/>
          </p:cNvSpPr>
          <p:nvPr>
            <p:ph sz="quarter" idx="13"/>
          </p:nvPr>
        </p:nvSpPr>
        <p:spPr>
          <a:xfrm>
            <a:off x="457200" y="1320800"/>
            <a:ext cx="8229600" cy="1041400"/>
          </a:xfrm>
        </p:spPr>
        <p:txBody>
          <a:bodyPr>
            <a:normAutofit/>
          </a:bodyPr>
          <a:lstStyle>
            <a:lvl1pPr>
              <a:buNone/>
              <a:defRPr sz="13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6" name="Chart Placeholder 25"/>
          <p:cNvSpPr>
            <a:spLocks noGrp="1"/>
          </p:cNvSpPr>
          <p:nvPr>
            <p:ph type="chart" sz="quarter" idx="14"/>
          </p:nvPr>
        </p:nvSpPr>
        <p:spPr>
          <a:xfrm>
            <a:off x="304800" y="2514600"/>
            <a:ext cx="4572000" cy="3429000"/>
          </a:xfrm>
        </p:spPr>
        <p:txBody>
          <a:bodyPr>
            <a:normAutofit/>
          </a:bodyPr>
          <a:lstStyle>
            <a:lvl1pPr>
              <a:defRPr sz="14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</a:lstStyle>
          <a:p>
            <a:endParaRPr lang="en-JM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5562600" y="3327400"/>
            <a:ext cx="2667000" cy="23368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endParaRPr lang="en-JM" dirty="0"/>
          </a:p>
        </p:txBody>
      </p:sp>
      <p:sp>
        <p:nvSpPr>
          <p:cNvPr id="11" name="Content Placeholder 38"/>
          <p:cNvSpPr>
            <a:spLocks noGrp="1"/>
          </p:cNvSpPr>
          <p:nvPr>
            <p:ph sz="quarter" idx="37"/>
          </p:nvPr>
        </p:nvSpPr>
        <p:spPr>
          <a:xfrm>
            <a:off x="5562600" y="2819400"/>
            <a:ext cx="2438400" cy="381000"/>
          </a:xfrm>
          <a:solidFill>
            <a:srgbClr val="E20177"/>
          </a:solidFill>
        </p:spPr>
        <p:txBody>
          <a:bodyPr anchor="ctr">
            <a:no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39683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26" name="Chart Placeholder 25"/>
          <p:cNvSpPr>
            <a:spLocks noGrp="1"/>
          </p:cNvSpPr>
          <p:nvPr>
            <p:ph type="chart" sz="quarter" idx="14"/>
          </p:nvPr>
        </p:nvSpPr>
        <p:spPr>
          <a:xfrm>
            <a:off x="4343400" y="1498600"/>
            <a:ext cx="4343400" cy="41402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JM" dirty="0"/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533400" y="1803401"/>
            <a:ext cx="2217906" cy="37888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16"/>
          </p:nvPr>
        </p:nvSpPr>
        <p:spPr>
          <a:xfrm>
            <a:off x="533400" y="2108200"/>
            <a:ext cx="2743200" cy="8128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533400" y="3225801"/>
            <a:ext cx="2217906" cy="37888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18"/>
          </p:nvPr>
        </p:nvSpPr>
        <p:spPr>
          <a:xfrm>
            <a:off x="533400" y="3530600"/>
            <a:ext cx="2743200" cy="8128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533400" y="4648201"/>
            <a:ext cx="2217906" cy="37888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20"/>
          </p:nvPr>
        </p:nvSpPr>
        <p:spPr>
          <a:xfrm>
            <a:off x="533400" y="4953000"/>
            <a:ext cx="2743200" cy="8128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23845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Layout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22" name="Content Placeholder 21"/>
          <p:cNvSpPr>
            <a:spLocks noGrp="1"/>
          </p:cNvSpPr>
          <p:nvPr>
            <p:ph sz="quarter" idx="13"/>
          </p:nvPr>
        </p:nvSpPr>
        <p:spPr>
          <a:xfrm>
            <a:off x="457200" y="1219200"/>
            <a:ext cx="8229600" cy="1143000"/>
          </a:xfrm>
        </p:spPr>
        <p:txBody>
          <a:bodyPr>
            <a:normAutofit/>
          </a:bodyPr>
          <a:lstStyle>
            <a:lvl1pPr>
              <a:buNone/>
              <a:defRPr sz="1200">
                <a:solidFill>
                  <a:srgbClr val="FFFFF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6" name="Chart Placeholder 25"/>
          <p:cNvSpPr>
            <a:spLocks noGrp="1"/>
          </p:cNvSpPr>
          <p:nvPr>
            <p:ph type="chart" sz="quarter" idx="14"/>
          </p:nvPr>
        </p:nvSpPr>
        <p:spPr>
          <a:xfrm>
            <a:off x="304800" y="2514600"/>
            <a:ext cx="4572000" cy="3429000"/>
          </a:xfrm>
        </p:spPr>
        <p:txBody>
          <a:bodyPr>
            <a:norm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endParaRPr lang="en-JM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5"/>
          </p:nvPr>
        </p:nvSpPr>
        <p:spPr>
          <a:xfrm>
            <a:off x="5867400" y="2717800"/>
            <a:ext cx="2667000" cy="7112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FFFFF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4" name="Text Placeholder 22"/>
          <p:cNvSpPr>
            <a:spLocks noGrp="1"/>
          </p:cNvSpPr>
          <p:nvPr>
            <p:ph type="body" sz="quarter" idx="16"/>
          </p:nvPr>
        </p:nvSpPr>
        <p:spPr>
          <a:xfrm>
            <a:off x="5867400" y="3530600"/>
            <a:ext cx="2667000" cy="7112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FFFFF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5" name="Text Placeholder 22"/>
          <p:cNvSpPr>
            <a:spLocks noGrp="1"/>
          </p:cNvSpPr>
          <p:nvPr>
            <p:ph type="body" sz="quarter" idx="17"/>
          </p:nvPr>
        </p:nvSpPr>
        <p:spPr>
          <a:xfrm>
            <a:off x="5867400" y="4343400"/>
            <a:ext cx="2667000" cy="7112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FFFFF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7" name="Text Placeholder 22"/>
          <p:cNvSpPr>
            <a:spLocks noGrp="1"/>
          </p:cNvSpPr>
          <p:nvPr>
            <p:ph type="body" sz="quarter" idx="18"/>
          </p:nvPr>
        </p:nvSpPr>
        <p:spPr>
          <a:xfrm>
            <a:off x="5867400" y="5156200"/>
            <a:ext cx="2667000" cy="7112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FFFFF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8" name="Content Placeholder 38"/>
          <p:cNvSpPr>
            <a:spLocks noGrp="1"/>
          </p:cNvSpPr>
          <p:nvPr>
            <p:ph sz="quarter" idx="37"/>
          </p:nvPr>
        </p:nvSpPr>
        <p:spPr>
          <a:xfrm>
            <a:off x="5029200" y="2717800"/>
            <a:ext cx="685800" cy="451405"/>
          </a:xfrm>
          <a:solidFill>
            <a:srgbClr val="E20177"/>
          </a:solidFill>
          <a:ln>
            <a:noFill/>
          </a:ln>
        </p:spPr>
        <p:txBody>
          <a:bodyPr wrap="none" tIns="0" anchor="ctr">
            <a:norm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9" name="Content Placeholder 38"/>
          <p:cNvSpPr>
            <a:spLocks noGrp="1"/>
          </p:cNvSpPr>
          <p:nvPr>
            <p:ph sz="quarter" idx="38"/>
          </p:nvPr>
        </p:nvSpPr>
        <p:spPr>
          <a:xfrm>
            <a:off x="5029200" y="3530600"/>
            <a:ext cx="685800" cy="451405"/>
          </a:xfrm>
          <a:solidFill>
            <a:srgbClr val="E20177"/>
          </a:solidFill>
          <a:ln>
            <a:noFill/>
          </a:ln>
        </p:spPr>
        <p:txBody>
          <a:bodyPr wrap="none" tIns="0" anchor="ctr">
            <a:norm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30" name="Content Placeholder 38"/>
          <p:cNvSpPr>
            <a:spLocks noGrp="1"/>
          </p:cNvSpPr>
          <p:nvPr>
            <p:ph sz="quarter" idx="39"/>
          </p:nvPr>
        </p:nvSpPr>
        <p:spPr>
          <a:xfrm>
            <a:off x="5029200" y="4343400"/>
            <a:ext cx="685800" cy="451405"/>
          </a:xfrm>
          <a:solidFill>
            <a:srgbClr val="E20177"/>
          </a:solidFill>
          <a:ln>
            <a:noFill/>
          </a:ln>
        </p:spPr>
        <p:txBody>
          <a:bodyPr wrap="none" tIns="0" anchor="ctr">
            <a:norm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31" name="Content Placeholder 38"/>
          <p:cNvSpPr>
            <a:spLocks noGrp="1"/>
          </p:cNvSpPr>
          <p:nvPr>
            <p:ph sz="quarter" idx="40"/>
          </p:nvPr>
        </p:nvSpPr>
        <p:spPr>
          <a:xfrm>
            <a:off x="5029200" y="5156200"/>
            <a:ext cx="685800" cy="451405"/>
          </a:xfrm>
          <a:solidFill>
            <a:srgbClr val="E20177"/>
          </a:solidFill>
          <a:ln>
            <a:noFill/>
          </a:ln>
        </p:spPr>
        <p:txBody>
          <a:bodyPr wrap="none" tIns="0" anchor="ctr">
            <a:norm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55106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  <p:sp>
        <p:nvSpPr>
          <p:cNvPr id="17" name="Content Placeholder 21"/>
          <p:cNvSpPr>
            <a:spLocks noGrp="1"/>
          </p:cNvSpPr>
          <p:nvPr>
            <p:ph sz="quarter" idx="13"/>
          </p:nvPr>
        </p:nvSpPr>
        <p:spPr>
          <a:xfrm>
            <a:off x="457200" y="1219200"/>
            <a:ext cx="8229600" cy="685800"/>
          </a:xfrm>
        </p:spPr>
        <p:txBody>
          <a:bodyPr>
            <a:normAutofit/>
          </a:bodyPr>
          <a:lstStyle>
            <a:lvl1pPr>
              <a:buNone/>
              <a:defRPr sz="1200">
                <a:solidFill>
                  <a:srgbClr val="FFFFF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9" name="SmartArt Placeholder 8"/>
          <p:cNvSpPr>
            <a:spLocks noGrp="1"/>
          </p:cNvSpPr>
          <p:nvPr>
            <p:ph type="dgm" sz="quarter" idx="15"/>
          </p:nvPr>
        </p:nvSpPr>
        <p:spPr>
          <a:xfrm>
            <a:off x="381000" y="2133600"/>
            <a:ext cx="4419600" cy="3505200"/>
          </a:xfrm>
        </p:spPr>
        <p:txBody>
          <a:bodyPr>
            <a:norm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endParaRPr lang="en-JM"/>
          </a:p>
        </p:txBody>
      </p:sp>
      <p:sp>
        <p:nvSpPr>
          <p:cNvPr id="21" name="Text Placeholder 22"/>
          <p:cNvSpPr>
            <a:spLocks noGrp="1"/>
          </p:cNvSpPr>
          <p:nvPr>
            <p:ph type="body" sz="quarter" idx="16"/>
          </p:nvPr>
        </p:nvSpPr>
        <p:spPr>
          <a:xfrm>
            <a:off x="5867400" y="2413000"/>
            <a:ext cx="2667000" cy="7112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FFFFF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7"/>
          </p:nvPr>
        </p:nvSpPr>
        <p:spPr>
          <a:xfrm>
            <a:off x="5867400" y="3225800"/>
            <a:ext cx="2667000" cy="7112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FFFFF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4" name="Text Placeholder 22"/>
          <p:cNvSpPr>
            <a:spLocks noGrp="1"/>
          </p:cNvSpPr>
          <p:nvPr>
            <p:ph type="body" sz="quarter" idx="18"/>
          </p:nvPr>
        </p:nvSpPr>
        <p:spPr>
          <a:xfrm>
            <a:off x="5867400" y="4038600"/>
            <a:ext cx="2667000" cy="7112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FFFFF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5" name="Text Placeholder 22"/>
          <p:cNvSpPr>
            <a:spLocks noGrp="1"/>
          </p:cNvSpPr>
          <p:nvPr>
            <p:ph type="body" sz="quarter" idx="19"/>
          </p:nvPr>
        </p:nvSpPr>
        <p:spPr>
          <a:xfrm>
            <a:off x="5867400" y="4851400"/>
            <a:ext cx="2667000" cy="7112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FFFFF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6" name="Content Placeholder 38"/>
          <p:cNvSpPr>
            <a:spLocks noGrp="1"/>
          </p:cNvSpPr>
          <p:nvPr>
            <p:ph sz="quarter" idx="37"/>
          </p:nvPr>
        </p:nvSpPr>
        <p:spPr>
          <a:xfrm>
            <a:off x="5105400" y="2413000"/>
            <a:ext cx="609600" cy="451405"/>
          </a:xfrm>
          <a:solidFill>
            <a:srgbClr val="E20177"/>
          </a:solidFill>
          <a:ln>
            <a:noFill/>
          </a:ln>
        </p:spPr>
        <p:txBody>
          <a:bodyPr wrap="none" tIns="0" anchor="ctr">
            <a:normAutofit/>
          </a:bodyPr>
          <a:lstStyle>
            <a:lvl1pPr algn="ctr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7" name="Content Placeholder 38"/>
          <p:cNvSpPr>
            <a:spLocks noGrp="1"/>
          </p:cNvSpPr>
          <p:nvPr>
            <p:ph sz="quarter" idx="38"/>
          </p:nvPr>
        </p:nvSpPr>
        <p:spPr>
          <a:xfrm>
            <a:off x="5105400" y="3225800"/>
            <a:ext cx="609600" cy="451405"/>
          </a:xfrm>
          <a:solidFill>
            <a:srgbClr val="E20177"/>
          </a:solidFill>
          <a:ln>
            <a:noFill/>
          </a:ln>
        </p:spPr>
        <p:txBody>
          <a:bodyPr wrap="none" tIns="0" anchor="ctr">
            <a:normAutofit/>
          </a:bodyPr>
          <a:lstStyle>
            <a:lvl1pPr algn="ctr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8" name="Content Placeholder 38"/>
          <p:cNvSpPr>
            <a:spLocks noGrp="1"/>
          </p:cNvSpPr>
          <p:nvPr>
            <p:ph sz="quarter" idx="39"/>
          </p:nvPr>
        </p:nvSpPr>
        <p:spPr>
          <a:xfrm>
            <a:off x="5105400" y="4038600"/>
            <a:ext cx="609600" cy="451405"/>
          </a:xfrm>
          <a:solidFill>
            <a:srgbClr val="E20177"/>
          </a:solidFill>
          <a:ln>
            <a:noFill/>
          </a:ln>
        </p:spPr>
        <p:txBody>
          <a:bodyPr wrap="none" tIns="0" anchor="ctr">
            <a:normAutofit/>
          </a:bodyPr>
          <a:lstStyle>
            <a:lvl1pPr algn="ctr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9" name="Content Placeholder 38"/>
          <p:cNvSpPr>
            <a:spLocks noGrp="1"/>
          </p:cNvSpPr>
          <p:nvPr>
            <p:ph sz="quarter" idx="40"/>
          </p:nvPr>
        </p:nvSpPr>
        <p:spPr>
          <a:xfrm>
            <a:off x="5105400" y="4851400"/>
            <a:ext cx="609600" cy="451405"/>
          </a:xfrm>
          <a:solidFill>
            <a:srgbClr val="E20177"/>
          </a:solidFill>
          <a:ln>
            <a:noFill/>
          </a:ln>
        </p:spPr>
        <p:txBody>
          <a:bodyPr wrap="none" tIns="0" anchor="ctr">
            <a:normAutofit/>
          </a:bodyPr>
          <a:lstStyle>
            <a:lvl1pPr algn="ctr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41740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img + el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533400" y="1320800"/>
            <a:ext cx="8001000" cy="3327400"/>
          </a:xfrm>
          <a:ln w="38100">
            <a:solidFill>
              <a:schemeClr val="bg1">
                <a:lumMod val="95000"/>
              </a:schemeClr>
            </a:solidFill>
            <a:miter lim="800000"/>
          </a:ln>
          <a:effectLst/>
        </p:spPr>
        <p:txBody>
          <a:bodyPr>
            <a:norm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endParaRPr lang="en-JM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800600" y="4953000"/>
            <a:ext cx="3810000" cy="914400"/>
          </a:xfrm>
        </p:spPr>
        <p:txBody>
          <a:bodyPr>
            <a:noAutofit/>
          </a:bodyPr>
          <a:lstStyle>
            <a:lvl1pPr algn="r">
              <a:buNone/>
              <a:defRPr sz="1100">
                <a:solidFill>
                  <a:srgbClr val="FFFFF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buNone/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14" name="Content Placeholder 38"/>
          <p:cNvSpPr>
            <a:spLocks noGrp="1"/>
          </p:cNvSpPr>
          <p:nvPr>
            <p:ph sz="quarter" idx="36"/>
          </p:nvPr>
        </p:nvSpPr>
        <p:spPr>
          <a:xfrm>
            <a:off x="533400" y="4978400"/>
            <a:ext cx="2438400" cy="381000"/>
          </a:xfrm>
          <a:solidFill>
            <a:srgbClr val="CED7DD"/>
          </a:solidFill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600" b="0">
                <a:solidFill>
                  <a:srgbClr val="343E46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5" name="Content Placeholder 38"/>
          <p:cNvSpPr>
            <a:spLocks noGrp="1"/>
          </p:cNvSpPr>
          <p:nvPr>
            <p:ph sz="quarter" idx="37"/>
          </p:nvPr>
        </p:nvSpPr>
        <p:spPr>
          <a:xfrm>
            <a:off x="533400" y="5359400"/>
            <a:ext cx="2971800" cy="381000"/>
          </a:xfr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76154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0" name="Picture Placeholder 19"/>
          <p:cNvSpPr>
            <a:spLocks noGrp="1"/>
          </p:cNvSpPr>
          <p:nvPr>
            <p:ph type="pic" sz="quarter" idx="13"/>
          </p:nvPr>
        </p:nvSpPr>
        <p:spPr>
          <a:xfrm>
            <a:off x="457200" y="1498599"/>
            <a:ext cx="2698751" cy="1799167"/>
          </a:xfrm>
          <a:ln w="28575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endParaRPr lang="en-JM"/>
          </a:p>
        </p:txBody>
      </p:sp>
      <p:sp>
        <p:nvSpPr>
          <p:cNvPr id="14" name="Picture Placeholder 19"/>
          <p:cNvSpPr>
            <a:spLocks noGrp="1"/>
          </p:cNvSpPr>
          <p:nvPr>
            <p:ph type="pic" sz="quarter" idx="26"/>
          </p:nvPr>
        </p:nvSpPr>
        <p:spPr>
          <a:xfrm>
            <a:off x="3222625" y="1498599"/>
            <a:ext cx="2698751" cy="1799167"/>
          </a:xfrm>
          <a:ln w="28575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endParaRPr lang="en-JM" dirty="0"/>
          </a:p>
        </p:txBody>
      </p:sp>
      <p:sp>
        <p:nvSpPr>
          <p:cNvPr id="15" name="Picture Placeholder 19"/>
          <p:cNvSpPr>
            <a:spLocks noGrp="1"/>
          </p:cNvSpPr>
          <p:nvPr>
            <p:ph type="pic" sz="quarter" idx="27"/>
          </p:nvPr>
        </p:nvSpPr>
        <p:spPr>
          <a:xfrm>
            <a:off x="5988049" y="1498599"/>
            <a:ext cx="2698751" cy="1799167"/>
          </a:xfrm>
          <a:ln w="28575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endParaRPr lang="en-JM" dirty="0"/>
          </a:p>
        </p:txBody>
      </p:sp>
      <p:sp>
        <p:nvSpPr>
          <p:cNvPr id="16" name="Picture Placeholder 19"/>
          <p:cNvSpPr>
            <a:spLocks noGrp="1"/>
          </p:cNvSpPr>
          <p:nvPr>
            <p:ph type="pic" sz="quarter" idx="28"/>
          </p:nvPr>
        </p:nvSpPr>
        <p:spPr>
          <a:xfrm>
            <a:off x="457200" y="3835399"/>
            <a:ext cx="2698751" cy="1799167"/>
          </a:xfrm>
          <a:ln w="28575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endParaRPr lang="en-JM"/>
          </a:p>
        </p:txBody>
      </p:sp>
      <p:sp>
        <p:nvSpPr>
          <p:cNvPr id="17" name="Picture Placeholder 19"/>
          <p:cNvSpPr>
            <a:spLocks noGrp="1"/>
          </p:cNvSpPr>
          <p:nvPr>
            <p:ph type="pic" sz="quarter" idx="29"/>
          </p:nvPr>
        </p:nvSpPr>
        <p:spPr>
          <a:xfrm>
            <a:off x="3222625" y="3835399"/>
            <a:ext cx="2698751" cy="1799167"/>
          </a:xfrm>
          <a:ln w="28575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endParaRPr lang="en-JM" dirty="0"/>
          </a:p>
        </p:txBody>
      </p:sp>
      <p:sp>
        <p:nvSpPr>
          <p:cNvPr id="18" name="Picture Placeholder 19"/>
          <p:cNvSpPr>
            <a:spLocks noGrp="1"/>
          </p:cNvSpPr>
          <p:nvPr>
            <p:ph type="pic" sz="quarter" idx="30"/>
          </p:nvPr>
        </p:nvSpPr>
        <p:spPr>
          <a:xfrm>
            <a:off x="5988049" y="3835399"/>
            <a:ext cx="2698751" cy="1799167"/>
          </a:xfrm>
          <a:ln w="28575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endParaRPr lang="en-JM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31"/>
          </p:nvPr>
        </p:nvSpPr>
        <p:spPr>
          <a:xfrm>
            <a:off x="457201" y="3022600"/>
            <a:ext cx="2698750" cy="431800"/>
          </a:xfrm>
          <a:solidFill>
            <a:srgbClr val="E20177"/>
          </a:solidFill>
        </p:spPr>
        <p:txBody>
          <a:bodyPr>
            <a:noAutofit/>
          </a:bodyPr>
          <a:lstStyle>
            <a:lvl1pPr>
              <a:buFontTx/>
              <a:buNone/>
              <a:defRPr sz="140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30" name="Text Placeholder 28"/>
          <p:cNvSpPr>
            <a:spLocks noGrp="1"/>
          </p:cNvSpPr>
          <p:nvPr>
            <p:ph type="body" sz="quarter" idx="37"/>
          </p:nvPr>
        </p:nvSpPr>
        <p:spPr>
          <a:xfrm>
            <a:off x="3222626" y="3022600"/>
            <a:ext cx="2698750" cy="431800"/>
          </a:xfrm>
          <a:solidFill>
            <a:srgbClr val="E20177"/>
          </a:solidFill>
        </p:spPr>
        <p:txBody>
          <a:bodyPr>
            <a:noAutofit/>
          </a:bodyPr>
          <a:lstStyle>
            <a:lvl1pPr>
              <a:buFontTx/>
              <a:buNone/>
              <a:defRPr sz="140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31" name="Text Placeholder 28"/>
          <p:cNvSpPr>
            <a:spLocks noGrp="1"/>
          </p:cNvSpPr>
          <p:nvPr>
            <p:ph type="body" sz="quarter" idx="38"/>
          </p:nvPr>
        </p:nvSpPr>
        <p:spPr>
          <a:xfrm>
            <a:off x="5988050" y="3022600"/>
            <a:ext cx="2698750" cy="431800"/>
          </a:xfrm>
          <a:solidFill>
            <a:srgbClr val="E20177"/>
          </a:solidFill>
        </p:spPr>
        <p:txBody>
          <a:bodyPr>
            <a:noAutofit/>
          </a:bodyPr>
          <a:lstStyle>
            <a:lvl1pPr>
              <a:buFontTx/>
              <a:buNone/>
              <a:defRPr sz="140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47" name="Text Placeholder 28"/>
          <p:cNvSpPr>
            <a:spLocks noGrp="1"/>
          </p:cNvSpPr>
          <p:nvPr>
            <p:ph type="body" sz="quarter" idx="39"/>
          </p:nvPr>
        </p:nvSpPr>
        <p:spPr>
          <a:xfrm>
            <a:off x="457201" y="5359400"/>
            <a:ext cx="2698750" cy="431800"/>
          </a:xfrm>
          <a:solidFill>
            <a:srgbClr val="E20177"/>
          </a:solidFill>
        </p:spPr>
        <p:txBody>
          <a:bodyPr>
            <a:noAutofit/>
          </a:bodyPr>
          <a:lstStyle>
            <a:lvl1pPr>
              <a:buFontTx/>
              <a:buNone/>
              <a:defRPr sz="140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48" name="Text Placeholder 28"/>
          <p:cNvSpPr>
            <a:spLocks noGrp="1"/>
          </p:cNvSpPr>
          <p:nvPr>
            <p:ph type="body" sz="quarter" idx="40"/>
          </p:nvPr>
        </p:nvSpPr>
        <p:spPr>
          <a:xfrm>
            <a:off x="3222626" y="5359400"/>
            <a:ext cx="2698750" cy="431800"/>
          </a:xfrm>
          <a:solidFill>
            <a:srgbClr val="E20177"/>
          </a:solidFill>
        </p:spPr>
        <p:txBody>
          <a:bodyPr>
            <a:noAutofit/>
          </a:bodyPr>
          <a:lstStyle>
            <a:lvl1pPr>
              <a:buFontTx/>
              <a:buNone/>
              <a:defRPr sz="140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49" name="Text Placeholder 28"/>
          <p:cNvSpPr>
            <a:spLocks noGrp="1"/>
          </p:cNvSpPr>
          <p:nvPr>
            <p:ph type="body" sz="quarter" idx="41"/>
          </p:nvPr>
        </p:nvSpPr>
        <p:spPr>
          <a:xfrm>
            <a:off x="5988050" y="5359400"/>
            <a:ext cx="2698750" cy="431800"/>
          </a:xfrm>
          <a:solidFill>
            <a:srgbClr val="E20177"/>
          </a:solidFill>
        </p:spPr>
        <p:txBody>
          <a:bodyPr>
            <a:noAutofit/>
          </a:bodyPr>
          <a:lstStyle>
            <a:lvl1pPr>
              <a:buFontTx/>
              <a:buNone/>
              <a:defRPr sz="140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1" name="TextBox 20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425495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slideLayout" Target="../slideLayouts/slideLayout66.xml"/><Relationship Id="rId26" Type="http://schemas.openxmlformats.org/officeDocument/2006/relationships/slideLayout" Target="../slideLayouts/slideLayout74.xml"/><Relationship Id="rId3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69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5" Type="http://schemas.openxmlformats.org/officeDocument/2006/relationships/slideLayout" Target="../slideLayouts/slideLayout73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20" Type="http://schemas.openxmlformats.org/officeDocument/2006/relationships/slideLayout" Target="../slideLayouts/slideLayout68.xml"/><Relationship Id="rId29" Type="http://schemas.openxmlformats.org/officeDocument/2006/relationships/slideLayout" Target="../slideLayouts/slideLayout77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24" Type="http://schemas.openxmlformats.org/officeDocument/2006/relationships/slideLayout" Target="../slideLayouts/slideLayout72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23" Type="http://schemas.openxmlformats.org/officeDocument/2006/relationships/slideLayout" Target="../slideLayouts/slideLayout71.xml"/><Relationship Id="rId28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58.xml"/><Relationship Id="rId19" Type="http://schemas.openxmlformats.org/officeDocument/2006/relationships/slideLayout" Target="../slideLayouts/slideLayout67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Relationship Id="rId22" Type="http://schemas.openxmlformats.org/officeDocument/2006/relationships/slideLayout" Target="../slideLayouts/slideLayout70.xml"/><Relationship Id="rId27" Type="http://schemas.openxmlformats.org/officeDocument/2006/relationships/slideLayout" Target="../slideLayouts/slideLayout75.xml"/><Relationship Id="rId30" Type="http://schemas.openxmlformats.org/officeDocument/2006/relationships/slideLayout" Target="../slideLayouts/slideLayout7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18" Type="http://schemas.openxmlformats.org/officeDocument/2006/relationships/slideLayout" Target="../slideLayouts/slideLayout96.xml"/><Relationship Id="rId26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81.xml"/><Relationship Id="rId21" Type="http://schemas.openxmlformats.org/officeDocument/2006/relationships/slideLayout" Target="../slideLayouts/slideLayout99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17" Type="http://schemas.openxmlformats.org/officeDocument/2006/relationships/slideLayout" Target="../slideLayouts/slideLayout95.xml"/><Relationship Id="rId25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80.xml"/><Relationship Id="rId16" Type="http://schemas.openxmlformats.org/officeDocument/2006/relationships/slideLayout" Target="../slideLayouts/slideLayout94.xml"/><Relationship Id="rId20" Type="http://schemas.openxmlformats.org/officeDocument/2006/relationships/slideLayout" Target="../slideLayouts/slideLayout98.xml"/><Relationship Id="rId29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2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93.xml"/><Relationship Id="rId23" Type="http://schemas.openxmlformats.org/officeDocument/2006/relationships/slideLayout" Target="../slideLayouts/slideLayout101.xml"/><Relationship Id="rId28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88.xml"/><Relationship Id="rId19" Type="http://schemas.openxmlformats.org/officeDocument/2006/relationships/slideLayout" Target="../slideLayouts/slideLayout97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Relationship Id="rId22" Type="http://schemas.openxmlformats.org/officeDocument/2006/relationships/slideLayout" Target="../slideLayouts/slideLayout100.xml"/><Relationship Id="rId27" Type="http://schemas.openxmlformats.org/officeDocument/2006/relationships/slideLayout" Target="../slideLayouts/slideLayout105.xml"/><Relationship Id="rId30" Type="http://schemas.openxmlformats.org/officeDocument/2006/relationships/slideLayout" Target="../slideLayouts/slideLayout1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84200"/>
            <a:ext cx="8229600" cy="563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259402"/>
            <a:ext cx="9144000" cy="623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33" r:id="rId2"/>
    <p:sldLayoutId id="2147483732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86" r:id="rId9"/>
    <p:sldLayoutId id="2147483685" r:id="rId10"/>
    <p:sldLayoutId id="2147483821" r:id="rId11"/>
    <p:sldLayoutId id="2147483739" r:id="rId12"/>
    <p:sldLayoutId id="2147483741" r:id="rId13"/>
    <p:sldLayoutId id="2147483692" r:id="rId14"/>
    <p:sldLayoutId id="2147483740" r:id="rId15"/>
    <p:sldLayoutId id="2147483691" r:id="rId16"/>
    <p:sldLayoutId id="2147483822" r:id="rId17"/>
    <p:sldLayoutId id="2147483682" r:id="rId18"/>
    <p:sldLayoutId id="2147483681" r:id="rId19"/>
    <p:sldLayoutId id="2147483680" r:id="rId20"/>
    <p:sldLayoutId id="2147483677" r:id="rId21"/>
    <p:sldLayoutId id="2147483655" r:id="rId22"/>
    <p:sldLayoutId id="2147483688" r:id="rId23"/>
    <p:sldLayoutId id="2147483734" r:id="rId24"/>
    <p:sldLayoutId id="2147483742" r:id="rId25"/>
    <p:sldLayoutId id="2147483683" r:id="rId26"/>
    <p:sldLayoutId id="2147483693" r:id="rId27"/>
    <p:sldLayoutId id="2147483737" r:id="rId28"/>
    <p:sldLayoutId id="2147483735" r:id="rId29"/>
    <p:sldLayoutId id="2147483736" r:id="rId30"/>
    <p:sldLayoutId id="2147483661" r:id="rId31"/>
    <p:sldLayoutId id="2147483662" r:id="rId32"/>
    <p:sldLayoutId id="2147483679" r:id="rId33"/>
    <p:sldLayoutId id="2147483678" r:id="rId34"/>
    <p:sldLayoutId id="2147483670" r:id="rId35"/>
    <p:sldLayoutId id="2147483663" r:id="rId36"/>
    <p:sldLayoutId id="2147483664" r:id="rId37"/>
    <p:sldLayoutId id="2147483666" r:id="rId38"/>
    <p:sldLayoutId id="2147483667" r:id="rId39"/>
    <p:sldLayoutId id="2147483668" r:id="rId40"/>
    <p:sldLayoutId id="2147483669" r:id="rId41"/>
    <p:sldLayoutId id="2147483671" r:id="rId42"/>
    <p:sldLayoutId id="2147483672" r:id="rId43"/>
    <p:sldLayoutId id="2147483673" r:id="rId44"/>
    <p:sldLayoutId id="2147483674" r:id="rId45"/>
    <p:sldLayoutId id="2147483675" r:id="rId46"/>
    <p:sldLayoutId id="2147483676" r:id="rId47"/>
    <p:sldLayoutId id="2147483687" r:id="rId48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rgbClr val="3E484F"/>
          </a:solidFill>
          <a:latin typeface="Helvetica Neue Bold Condensed"/>
          <a:ea typeface="+mj-ea"/>
          <a:cs typeface="Helvetica Neue Bold Condensed"/>
        </a:defRPr>
      </a:lvl1pPr>
    </p:titleStyle>
    <p:bodyStyle>
      <a:lvl1pPr marL="342900" indent="-34290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Arial"/>
        <a:buChar char="•"/>
        <a:defRPr sz="2000" kern="1200">
          <a:solidFill>
            <a:schemeClr val="tx1"/>
          </a:solidFill>
          <a:latin typeface="Helvetica Neue Medium"/>
          <a:ea typeface="+mn-ea"/>
          <a:cs typeface="Helvetica Neue Medium"/>
        </a:defRPr>
      </a:lvl1pPr>
      <a:lvl2pPr marL="742950" indent="-28575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Arial"/>
        <a:buChar char="•"/>
        <a:defRPr sz="2000" kern="1200">
          <a:solidFill>
            <a:schemeClr val="tx1"/>
          </a:solidFill>
          <a:latin typeface="Helvetica Neue Medium"/>
          <a:ea typeface="+mn-ea"/>
          <a:cs typeface="Helvetica Neue Medium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Arial"/>
        <a:buChar char="•"/>
        <a:defRPr sz="2000" kern="1200">
          <a:solidFill>
            <a:schemeClr val="tx1"/>
          </a:solidFill>
          <a:latin typeface="Helvetica Neue Medium"/>
          <a:ea typeface="+mn-ea"/>
          <a:cs typeface="Helvetica Neue Medium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Arial"/>
        <a:buChar char="•"/>
        <a:defRPr sz="2000" kern="1200">
          <a:solidFill>
            <a:schemeClr val="tx1"/>
          </a:solidFill>
          <a:latin typeface="Helvetica Neue Medium"/>
          <a:ea typeface="+mn-ea"/>
          <a:cs typeface="Helvetica Neue Medium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Arial"/>
        <a:buChar char="•"/>
        <a:defRPr sz="2000" kern="1200">
          <a:solidFill>
            <a:schemeClr val="tx1"/>
          </a:solidFill>
          <a:latin typeface="Helvetica Neue Medium"/>
          <a:ea typeface="+mn-ea"/>
          <a:cs typeface="Helvetica Neue Medium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ED7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84200"/>
            <a:ext cx="8229600" cy="563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JM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310201"/>
            <a:ext cx="9144000" cy="623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564932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7" r:id="rId7"/>
    <p:sldLayoutId id="2147483823" r:id="rId8"/>
    <p:sldLayoutId id="2147483824" r:id="rId9"/>
    <p:sldLayoutId id="2147483825" r:id="rId10"/>
    <p:sldLayoutId id="2147483868" r:id="rId11"/>
    <p:sldLayoutId id="2147483869" r:id="rId12"/>
    <p:sldLayoutId id="2147483870" r:id="rId13"/>
    <p:sldLayoutId id="2147483871" r:id="rId14"/>
    <p:sldLayoutId id="2147483774" r:id="rId15"/>
    <p:sldLayoutId id="2147483775" r:id="rId16"/>
    <p:sldLayoutId id="2147483776" r:id="rId17"/>
    <p:sldLayoutId id="2147483777" r:id="rId18"/>
    <p:sldLayoutId id="2147483778" r:id="rId19"/>
    <p:sldLayoutId id="2147483779" r:id="rId20"/>
    <p:sldLayoutId id="2147483827" r:id="rId21"/>
    <p:sldLayoutId id="2147483828" r:id="rId22"/>
    <p:sldLayoutId id="2147483829" r:id="rId23"/>
    <p:sldLayoutId id="2147483830" r:id="rId24"/>
    <p:sldLayoutId id="2147483831" r:id="rId25"/>
    <p:sldLayoutId id="2147483832" r:id="rId26"/>
    <p:sldLayoutId id="2147483833" r:id="rId27"/>
    <p:sldLayoutId id="2147483834" r:id="rId28"/>
    <p:sldLayoutId id="2147483835" r:id="rId29"/>
    <p:sldLayoutId id="2147483836" r:id="rId30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rgbClr val="3E484F"/>
          </a:solidFill>
          <a:latin typeface="Helvetica Neue Bold Condensed"/>
          <a:ea typeface="+mj-ea"/>
          <a:cs typeface="Helvetica Neue Bold Condensed"/>
        </a:defRPr>
      </a:lvl1pPr>
    </p:titleStyle>
    <p:bodyStyle>
      <a:lvl1pPr marL="342900" indent="-342900" algn="l" defTabSz="914400" rtl="0" eaLnBrk="1" latinLnBrk="0" hangingPunct="1">
        <a:lnSpc>
          <a:spcPct val="110000"/>
        </a:lnSpc>
        <a:spcBef>
          <a:spcPts val="0"/>
        </a:spcBef>
        <a:buFont typeface="Arial" pitchFamily="34" charset="0"/>
        <a:buChar char="•"/>
        <a:defRPr sz="1400" kern="1200">
          <a:solidFill>
            <a:srgbClr val="3E484F"/>
          </a:solidFill>
          <a:latin typeface="Helvetica Neue Medium"/>
          <a:ea typeface="+mn-ea"/>
          <a:cs typeface="Helvetica Neue Medium"/>
        </a:defRPr>
      </a:lvl1pPr>
      <a:lvl2pPr marL="742950" indent="-285750" algn="l" defTabSz="914400" rtl="0" eaLnBrk="1" latinLnBrk="0" hangingPunct="1">
        <a:lnSpc>
          <a:spcPct val="110000"/>
        </a:lnSpc>
        <a:spcBef>
          <a:spcPts val="0"/>
        </a:spcBef>
        <a:buFont typeface="Arial" pitchFamily="34" charset="0"/>
        <a:buChar char="–"/>
        <a:defRPr sz="1400" kern="1200">
          <a:solidFill>
            <a:srgbClr val="3E484F"/>
          </a:solidFill>
          <a:latin typeface="Helvetica Neue Medium"/>
          <a:ea typeface="+mn-ea"/>
          <a:cs typeface="Helvetica Neue Medium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0"/>
        </a:spcBef>
        <a:buFont typeface="Arial" pitchFamily="34" charset="0"/>
        <a:buChar char="•"/>
        <a:defRPr sz="1400" kern="1200">
          <a:solidFill>
            <a:srgbClr val="3E484F"/>
          </a:solidFill>
          <a:latin typeface="Helvetica Neue Medium"/>
          <a:ea typeface="+mn-ea"/>
          <a:cs typeface="Helvetica Neue Medium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0"/>
        </a:spcBef>
        <a:buFont typeface="Arial" pitchFamily="34" charset="0"/>
        <a:buChar char="–"/>
        <a:defRPr sz="1400" kern="1200">
          <a:solidFill>
            <a:srgbClr val="3E484F"/>
          </a:solidFill>
          <a:latin typeface="Helvetica Neue Medium"/>
          <a:ea typeface="+mn-ea"/>
          <a:cs typeface="Helvetica Neue Medium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0"/>
        </a:spcBef>
        <a:buFont typeface="Arial" pitchFamily="34" charset="0"/>
        <a:buChar char="»"/>
        <a:defRPr sz="1400" kern="1200">
          <a:solidFill>
            <a:srgbClr val="3E484F"/>
          </a:solidFill>
          <a:latin typeface="Helvetica Neue Medium"/>
          <a:ea typeface="+mn-ea"/>
          <a:cs typeface="Helvetica Neue Medium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E49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84200"/>
            <a:ext cx="8229600" cy="563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JM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34587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  <p:sldLayoutId id="2147483849" r:id="rId12"/>
    <p:sldLayoutId id="2147483850" r:id="rId13"/>
    <p:sldLayoutId id="2147483851" r:id="rId14"/>
    <p:sldLayoutId id="2147483852" r:id="rId15"/>
    <p:sldLayoutId id="2147483853" r:id="rId16"/>
    <p:sldLayoutId id="2147483854" r:id="rId17"/>
    <p:sldLayoutId id="2147483855" r:id="rId18"/>
    <p:sldLayoutId id="2147483856" r:id="rId19"/>
    <p:sldLayoutId id="2147483857" r:id="rId20"/>
    <p:sldLayoutId id="2147483858" r:id="rId21"/>
    <p:sldLayoutId id="2147483859" r:id="rId22"/>
    <p:sldLayoutId id="2147483860" r:id="rId23"/>
    <p:sldLayoutId id="2147483861" r:id="rId24"/>
    <p:sldLayoutId id="2147483862" r:id="rId25"/>
    <p:sldLayoutId id="2147483863" r:id="rId26"/>
    <p:sldLayoutId id="2147483864" r:id="rId27"/>
    <p:sldLayoutId id="2147483865" r:id="rId28"/>
    <p:sldLayoutId id="2147483866" r:id="rId29"/>
    <p:sldLayoutId id="2147483867" r:id="rId30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Helvetica Neue Bold Condensed"/>
          <a:ea typeface="+mj-ea"/>
          <a:cs typeface="Helvetica Neue Bold Condensed"/>
        </a:defRPr>
      </a:lvl1pPr>
    </p:titleStyle>
    <p:bodyStyle>
      <a:lvl1pPr marL="342900" indent="-342900" algn="l" defTabSz="914400" rtl="0" eaLnBrk="1" latinLnBrk="0" hangingPunct="1">
        <a:lnSpc>
          <a:spcPct val="110000"/>
        </a:lnSpc>
        <a:spcBef>
          <a:spcPts val="0"/>
        </a:spcBef>
        <a:buFont typeface="Arial" pitchFamily="34" charset="0"/>
        <a:buChar char="•"/>
        <a:defRPr sz="1400" kern="1200">
          <a:solidFill>
            <a:schemeClr val="bg1"/>
          </a:solidFill>
          <a:latin typeface="Helvetica Neue Medium"/>
          <a:ea typeface="+mn-ea"/>
          <a:cs typeface="Helvetica Neue Medium"/>
        </a:defRPr>
      </a:lvl1pPr>
      <a:lvl2pPr marL="742950" indent="-285750" algn="l" defTabSz="914400" rtl="0" eaLnBrk="1" latinLnBrk="0" hangingPunct="1">
        <a:lnSpc>
          <a:spcPct val="110000"/>
        </a:lnSpc>
        <a:spcBef>
          <a:spcPts val="0"/>
        </a:spcBef>
        <a:buFont typeface="Arial" pitchFamily="34" charset="0"/>
        <a:buChar char="–"/>
        <a:defRPr sz="1400" kern="1200">
          <a:solidFill>
            <a:schemeClr val="bg1"/>
          </a:solidFill>
          <a:latin typeface="Helvetica Neue Medium"/>
          <a:ea typeface="+mn-ea"/>
          <a:cs typeface="Helvetica Neue Medium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0"/>
        </a:spcBef>
        <a:buFont typeface="Arial" pitchFamily="34" charset="0"/>
        <a:buChar char="•"/>
        <a:defRPr sz="1400" kern="1200">
          <a:solidFill>
            <a:schemeClr val="bg1"/>
          </a:solidFill>
          <a:latin typeface="Helvetica Neue Medium"/>
          <a:ea typeface="+mn-ea"/>
          <a:cs typeface="Helvetica Neue Medium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0"/>
        </a:spcBef>
        <a:buFont typeface="Arial" pitchFamily="34" charset="0"/>
        <a:buChar char="–"/>
        <a:defRPr sz="1400" kern="1200">
          <a:solidFill>
            <a:schemeClr val="bg1"/>
          </a:solidFill>
          <a:latin typeface="Helvetica Neue Medium"/>
          <a:ea typeface="+mn-ea"/>
          <a:cs typeface="Helvetica Neue Medium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0"/>
        </a:spcBef>
        <a:buFont typeface="Arial" pitchFamily="34" charset="0"/>
        <a:buChar char="»"/>
        <a:defRPr sz="1400" kern="1200">
          <a:solidFill>
            <a:schemeClr val="bg1"/>
          </a:solidFill>
          <a:latin typeface="Helvetica Neue Medium"/>
          <a:ea typeface="+mn-ea"/>
          <a:cs typeface="Helvetica Neue Medium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298" y="1268760"/>
            <a:ext cx="8255141" cy="1470025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A Pragmatically Designed Adaptive and Web-compliant Object-based Video Streaming </a:t>
            </a:r>
            <a:r>
              <a:rPr lang="en-US" dirty="0" smtClean="0">
                <a:solidFill>
                  <a:schemeClr val="bg1"/>
                </a:solidFill>
              </a:rPr>
              <a:t>Methodology</a:t>
            </a:r>
            <a:r>
              <a:rPr lang="en-US" sz="1050" dirty="0" smtClean="0">
                <a:solidFill>
                  <a:schemeClr val="bg1"/>
                </a:solidFill>
              </a:rPr>
              <a:t/>
            </a:r>
            <a:br>
              <a:rPr lang="en-US" sz="1050" dirty="0" smtClean="0">
                <a:solidFill>
                  <a:schemeClr val="bg1"/>
                </a:solidFill>
              </a:rPr>
            </a:br>
            <a:r>
              <a:rPr lang="en-US" sz="1050" dirty="0">
                <a:solidFill>
                  <a:schemeClr val="bg1"/>
                </a:solidFill>
              </a:rPr>
              <a:t/>
            </a:r>
            <a:br>
              <a:rPr lang="en-US" sz="105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Implementation and Subjective Evaluation</a:t>
            </a:r>
            <a:endParaRPr lang="en-JM" sz="40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99" y="3355350"/>
            <a:ext cx="6400800" cy="1705744"/>
          </a:xfrm>
        </p:spPr>
        <p:txBody>
          <a:bodyPr>
            <a:noAutofit/>
          </a:bodyPr>
          <a:lstStyle/>
          <a:p>
            <a:endParaRPr lang="en-JM" sz="2200" i="1" dirty="0" smtClean="0">
              <a:solidFill>
                <a:srgbClr val="E20177"/>
              </a:solidFill>
              <a:latin typeface="Helvetica Neue Bold Condensed"/>
              <a:cs typeface="Helvetica Neue Bold Condensed"/>
            </a:endParaRPr>
          </a:p>
          <a:p>
            <a:endParaRPr lang="en-JM" sz="2200" i="1" dirty="0">
              <a:solidFill>
                <a:srgbClr val="E20177"/>
              </a:solidFill>
              <a:latin typeface="Helvetica Neue Bold Condensed"/>
              <a:cs typeface="Helvetica Neue Bold Condensed"/>
            </a:endParaRPr>
          </a:p>
          <a:p>
            <a:r>
              <a:rPr lang="en-JM" sz="2200" i="1" dirty="0" smtClean="0">
                <a:solidFill>
                  <a:srgbClr val="E20177"/>
                </a:solidFill>
                <a:latin typeface="Helvetica Neue Bold Condensed"/>
                <a:cs typeface="Helvetica Neue Bold Condensed"/>
              </a:rPr>
              <a:t>Maarten Wijnants</a:t>
            </a:r>
            <a:r>
              <a:rPr lang="en-JM" sz="2200" dirty="0" smtClean="0">
                <a:solidFill>
                  <a:srgbClr val="E20177"/>
                </a:solidFill>
                <a:latin typeface="Helvetica Neue Bold Condensed"/>
                <a:cs typeface="Helvetica Neue Bold Condensed"/>
              </a:rPr>
              <a:t/>
            </a:r>
            <a:br>
              <a:rPr lang="en-JM" sz="2200" dirty="0" smtClean="0">
                <a:solidFill>
                  <a:srgbClr val="E20177"/>
                </a:solidFill>
                <a:latin typeface="Helvetica Neue Bold Condensed"/>
                <a:cs typeface="Helvetica Neue Bold Condensed"/>
              </a:rPr>
            </a:br>
            <a:r>
              <a:rPr lang="en-JM" sz="2200" dirty="0">
                <a:solidFill>
                  <a:srgbClr val="E20177"/>
                </a:solidFill>
                <a:latin typeface="Helvetica Neue Bold Condensed"/>
                <a:cs typeface="Helvetica Neue Bold Condensed"/>
              </a:rPr>
              <a:t>Gustavo Rovelo</a:t>
            </a:r>
          </a:p>
          <a:p>
            <a:r>
              <a:rPr lang="en-JM" sz="2200" dirty="0" smtClean="0">
                <a:solidFill>
                  <a:srgbClr val="E20177"/>
                </a:solidFill>
                <a:latin typeface="Helvetica Neue Bold Condensed"/>
                <a:cs typeface="Helvetica Neue Bold Condensed"/>
              </a:rPr>
              <a:t>Peter </a:t>
            </a:r>
            <a:r>
              <a:rPr lang="en-JM" sz="2200" dirty="0" err="1" smtClean="0">
                <a:solidFill>
                  <a:srgbClr val="E20177"/>
                </a:solidFill>
                <a:latin typeface="Helvetica Neue Bold Condensed"/>
                <a:cs typeface="Helvetica Neue Bold Condensed"/>
              </a:rPr>
              <a:t>Quax</a:t>
            </a:r>
            <a:endParaRPr lang="en-JM" sz="2200" dirty="0" smtClean="0">
              <a:solidFill>
                <a:srgbClr val="E20177"/>
              </a:solidFill>
              <a:latin typeface="Helvetica Neue Bold Condensed"/>
              <a:cs typeface="Helvetica Neue Bold Condensed"/>
            </a:endParaRPr>
          </a:p>
          <a:p>
            <a:r>
              <a:rPr lang="en-JM" sz="2200" dirty="0" err="1" smtClean="0">
                <a:solidFill>
                  <a:srgbClr val="E20177"/>
                </a:solidFill>
                <a:latin typeface="Helvetica Neue Bold Condensed"/>
                <a:cs typeface="Helvetica Neue Bold Condensed"/>
              </a:rPr>
              <a:t>Wim</a:t>
            </a:r>
            <a:r>
              <a:rPr lang="en-JM" sz="2200" dirty="0" smtClean="0">
                <a:solidFill>
                  <a:srgbClr val="E20177"/>
                </a:solidFill>
                <a:latin typeface="Helvetica Neue Bold Condensed"/>
                <a:cs typeface="Helvetica Neue Bold Condensed"/>
              </a:rPr>
              <a:t> </a:t>
            </a:r>
            <a:r>
              <a:rPr lang="en-JM" sz="2200" dirty="0" err="1" smtClean="0">
                <a:solidFill>
                  <a:srgbClr val="E20177"/>
                </a:solidFill>
                <a:latin typeface="Helvetica Neue Bold Condensed"/>
                <a:cs typeface="Helvetica Neue Bold Condensed"/>
              </a:rPr>
              <a:t>Lamotte</a:t>
            </a:r>
            <a:endParaRPr lang="en-JM" sz="2200" dirty="0" smtClean="0">
              <a:solidFill>
                <a:srgbClr val="E20177"/>
              </a:solidFill>
              <a:latin typeface="Helvetica Neue Bold Condensed"/>
              <a:cs typeface="Helvetica Neue Bold Condensed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728" y="4545491"/>
            <a:ext cx="1621648" cy="7051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3767064"/>
            <a:ext cx="2088233" cy="7051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857" y="5445224"/>
            <a:ext cx="1934481" cy="69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23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371601"/>
            <a:ext cx="8686800" cy="4525963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endParaRPr lang="en-US" sz="3200" dirty="0" smtClean="0"/>
          </a:p>
          <a:p>
            <a:pPr marL="0" indent="0" algn="r">
              <a:buNone/>
            </a:pPr>
            <a:endParaRPr lang="en-US" sz="3200" dirty="0" smtClean="0"/>
          </a:p>
          <a:p>
            <a:pPr marL="0" indent="0" algn="r">
              <a:buNone/>
            </a:pPr>
            <a:r>
              <a:rPr lang="en-US" sz="3200" dirty="0" smtClean="0"/>
              <a:t>Concept and Methodology</a:t>
            </a:r>
          </a:p>
          <a:p>
            <a:pPr marL="0" indent="0" algn="r">
              <a:buNone/>
            </a:pPr>
            <a:r>
              <a:rPr lang="en-US" sz="3200" dirty="0"/>
              <a:t>Client-side Implementation</a:t>
            </a:r>
            <a:endParaRPr lang="en-US" sz="3200" dirty="0" smtClean="0"/>
          </a:p>
          <a:p>
            <a:pPr marL="0" indent="0" algn="r">
              <a:buNone/>
            </a:pPr>
            <a:r>
              <a:rPr lang="en-US" sz="3200" dirty="0" smtClean="0"/>
              <a:t>Subjective Evaluation Setup</a:t>
            </a:r>
          </a:p>
          <a:p>
            <a:pPr marL="0" indent="0" algn="r">
              <a:buNone/>
            </a:pPr>
            <a:r>
              <a:rPr lang="en-US" sz="3200" dirty="0" smtClean="0"/>
              <a:t>Subjective Evaluation Results</a:t>
            </a:r>
          </a:p>
          <a:p>
            <a:pPr marL="0" indent="0" algn="r">
              <a:buNone/>
            </a:pPr>
            <a:r>
              <a:rPr lang="en-US" sz="3200" dirty="0" smtClean="0"/>
              <a:t>Conclusions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2753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20177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20177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Client-side Rendering &amp; Playback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27992"/>
            <a:ext cx="8229600" cy="2613178"/>
          </a:xfrm>
        </p:spPr>
      </p:pic>
      <p:sp>
        <p:nvSpPr>
          <p:cNvPr id="6" name="Arc 5"/>
          <p:cNvSpPr/>
          <p:nvPr/>
        </p:nvSpPr>
        <p:spPr>
          <a:xfrm rot="8939035">
            <a:off x="1497913" y="4544864"/>
            <a:ext cx="1168712" cy="690168"/>
          </a:xfrm>
          <a:prstGeom prst="arc">
            <a:avLst/>
          </a:prstGeom>
          <a:ln w="28575">
            <a:solidFill>
              <a:schemeClr val="tx1"/>
            </a:solidFill>
            <a:prstDash val="dash"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259632" y="5373216"/>
            <a:ext cx="13131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Helvetica Neue Medium"/>
              </a:rPr>
              <a:t>Media </a:t>
            </a:r>
            <a:br>
              <a:rPr lang="en-US" dirty="0" smtClean="0">
                <a:latin typeface="Helvetica Neue Medium"/>
              </a:rPr>
            </a:br>
            <a:r>
              <a:rPr lang="en-US" dirty="0" smtClean="0">
                <a:latin typeface="Helvetica Neue Medium"/>
              </a:rPr>
              <a:t>Source</a:t>
            </a:r>
            <a:br>
              <a:rPr lang="en-US" dirty="0" smtClean="0">
                <a:latin typeface="Helvetica Neue Medium"/>
              </a:rPr>
            </a:br>
            <a:r>
              <a:rPr lang="en-US" dirty="0" smtClean="0">
                <a:latin typeface="Helvetica Neue Medium"/>
              </a:rPr>
              <a:t>Extensions</a:t>
            </a:r>
            <a:endParaRPr lang="en-US" dirty="0">
              <a:latin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77663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 of Color Contamination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371601"/>
            <a:ext cx="843528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Client-side </a:t>
            </a:r>
            <a:r>
              <a:rPr lang="en-US" dirty="0" err="1" smtClean="0"/>
              <a:t>chroma</a:t>
            </a:r>
            <a:r>
              <a:rPr lang="en-US" dirty="0" smtClean="0"/>
              <a:t> keying module operates on video data that has undergone </a:t>
            </a:r>
            <a:r>
              <a:rPr lang="en-US" dirty="0" err="1" smtClean="0"/>
              <a:t>lossy</a:t>
            </a:r>
            <a:r>
              <a:rPr lang="en-US" dirty="0" smtClean="0"/>
              <a:t> compression</a:t>
            </a:r>
          </a:p>
          <a:p>
            <a:r>
              <a:rPr lang="en-US" dirty="0" err="1" smtClean="0"/>
              <a:t>Lossy</a:t>
            </a:r>
            <a:r>
              <a:rPr lang="en-US" dirty="0" smtClean="0"/>
              <a:t> coding causes imperfect preservation of color information</a:t>
            </a:r>
          </a:p>
          <a:p>
            <a:pPr lvl="1"/>
            <a:r>
              <a:rPr lang="en-US" dirty="0" smtClean="0"/>
              <a:t>Color bleeding at object segmentation edges</a:t>
            </a:r>
          </a:p>
          <a:p>
            <a:endParaRPr lang="en-US" dirty="0" smtClean="0"/>
          </a:p>
          <a:p>
            <a:r>
              <a:rPr lang="en-US" dirty="0" smtClean="0"/>
              <a:t>Opacity data is no </a:t>
            </a:r>
            <a:br>
              <a:rPr lang="en-US" dirty="0" smtClean="0"/>
            </a:br>
            <a:r>
              <a:rPr lang="en-US" dirty="0" smtClean="0"/>
              <a:t>longer binary</a:t>
            </a:r>
          </a:p>
          <a:p>
            <a:pPr lvl="1"/>
            <a:r>
              <a:rPr lang="en-US" dirty="0" smtClean="0"/>
              <a:t>Some of the </a:t>
            </a:r>
            <a:r>
              <a:rPr lang="en-US" dirty="0" err="1" smtClean="0"/>
              <a:t>chroma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value denoting </a:t>
            </a:r>
            <a:br>
              <a:rPr lang="en-US" dirty="0" smtClean="0"/>
            </a:br>
            <a:r>
              <a:rPr lang="en-US" dirty="0" smtClean="0"/>
              <a:t>transparency might </a:t>
            </a:r>
            <a:br>
              <a:rPr lang="en-US" dirty="0" smtClean="0"/>
            </a:br>
            <a:r>
              <a:rPr lang="en-US" dirty="0" smtClean="0"/>
              <a:t>spill into composition</a:t>
            </a:r>
          </a:p>
          <a:p>
            <a:pPr lvl="1"/>
            <a:r>
              <a:rPr lang="en-US" dirty="0" smtClean="0"/>
              <a:t>Contour around object</a:t>
            </a:r>
            <a:br>
              <a:rPr lang="en-US" dirty="0" smtClean="0"/>
            </a:br>
            <a:r>
              <a:rPr lang="en-US" dirty="0" smtClean="0"/>
              <a:t>in </a:t>
            </a:r>
            <a:r>
              <a:rPr lang="en-US" dirty="0" err="1" smtClean="0"/>
              <a:t>recomposited</a:t>
            </a:r>
            <a:r>
              <a:rPr lang="en-US" dirty="0" smtClean="0"/>
              <a:t> scene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613"/>
          <a:stretch/>
        </p:blipFill>
        <p:spPr>
          <a:xfrm>
            <a:off x="4211960" y="3284984"/>
            <a:ext cx="4834851" cy="253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620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Alpha Mask Optimization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3"/>
          <a:stretch/>
        </p:blipFill>
        <p:spPr>
          <a:xfrm>
            <a:off x="2843808" y="2865504"/>
            <a:ext cx="3347791" cy="3340868"/>
          </a:xfrm>
        </p:spPr>
      </p:pic>
      <p:sp>
        <p:nvSpPr>
          <p:cNvPr id="5" name="Content Placeholder 4"/>
          <p:cNvSpPr txBox="1">
            <a:spLocks/>
          </p:cNvSpPr>
          <p:nvPr/>
        </p:nvSpPr>
        <p:spPr>
          <a:xfrm>
            <a:off x="457199" y="1371601"/>
            <a:ext cx="8572935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2pPr>
            <a:lvl3pPr marL="12001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3pPr>
            <a:lvl4pPr marL="16573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4pPr>
            <a:lvl5pPr marL="21145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Alpha mask as a complementary means to convey pixel opacity metadata</a:t>
            </a:r>
          </a:p>
          <a:p>
            <a:r>
              <a:rPr lang="en-US" dirty="0" smtClean="0"/>
              <a:t>Alpha mask baked into video object representation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191599" y="5837040"/>
            <a:ext cx="2766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 Neue Medium"/>
              </a:rPr>
              <a:t>Tightly fitting alpha mask</a:t>
            </a:r>
            <a:endParaRPr lang="en-US" dirty="0">
              <a:latin typeface="Helvetica Neue Medium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91599" y="3889607"/>
            <a:ext cx="2540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Video object boundary </a:t>
            </a:r>
            <a:br>
              <a:rPr lang="en-US" dirty="0" smtClean="0"/>
            </a:br>
            <a:r>
              <a:rPr lang="en-US" dirty="0" smtClean="0"/>
              <a:t>shifted outwards</a:t>
            </a:r>
            <a:endParaRPr lang="en-US" dirty="0">
              <a:latin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45194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371601"/>
            <a:ext cx="8686800" cy="4525963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endParaRPr lang="en-US" sz="3200" dirty="0" smtClean="0"/>
          </a:p>
          <a:p>
            <a:pPr marL="0" indent="0" algn="r">
              <a:buNone/>
            </a:pPr>
            <a:endParaRPr lang="en-US" sz="3200" dirty="0" smtClean="0"/>
          </a:p>
          <a:p>
            <a:pPr marL="0" indent="0" algn="r">
              <a:buNone/>
            </a:pPr>
            <a:r>
              <a:rPr lang="en-US" sz="3200" dirty="0" smtClean="0"/>
              <a:t>Concept and Methodology</a:t>
            </a:r>
          </a:p>
          <a:p>
            <a:pPr marL="0" indent="0" algn="r">
              <a:buNone/>
            </a:pPr>
            <a:r>
              <a:rPr lang="en-US" sz="3200" dirty="0"/>
              <a:t>Client-side Implementation</a:t>
            </a:r>
            <a:endParaRPr lang="en-US" sz="3200" dirty="0" smtClean="0"/>
          </a:p>
          <a:p>
            <a:pPr marL="0" indent="0" algn="r">
              <a:buNone/>
            </a:pPr>
            <a:r>
              <a:rPr lang="en-US" sz="3200" dirty="0" smtClean="0"/>
              <a:t>Subjective Evaluation Setup</a:t>
            </a:r>
          </a:p>
          <a:p>
            <a:pPr marL="0" indent="0" algn="r">
              <a:buNone/>
            </a:pPr>
            <a:r>
              <a:rPr lang="en-US" sz="3200" dirty="0" smtClean="0"/>
              <a:t>Subjective Evaluation Results</a:t>
            </a:r>
          </a:p>
          <a:p>
            <a:pPr marL="0" indent="0" algn="r">
              <a:buNone/>
            </a:pPr>
            <a:r>
              <a:rPr lang="en-US" sz="3200" dirty="0" smtClean="0"/>
              <a:t>Conclusions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9923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20177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20177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 Corpus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3 publicly available video fragments</a:t>
            </a:r>
          </a:p>
          <a:p>
            <a:pPr lvl="1"/>
            <a:r>
              <a:rPr lang="en-US" dirty="0" smtClean="0"/>
              <a:t>Full HD spatial resolution</a:t>
            </a:r>
          </a:p>
          <a:p>
            <a:pPr lvl="1"/>
            <a:r>
              <a:rPr lang="en-US" dirty="0" smtClean="0"/>
              <a:t>Duration between 8 and 10 seconds</a:t>
            </a:r>
          </a:p>
          <a:p>
            <a:pPr lvl="1"/>
            <a:r>
              <a:rPr lang="en-US" dirty="0" smtClean="0"/>
              <a:t>Free of shot transitions</a:t>
            </a:r>
          </a:p>
          <a:p>
            <a:pPr lvl="1"/>
            <a:r>
              <a:rPr lang="en-US" dirty="0" smtClean="0"/>
              <a:t>Available in raw YUV422 format</a:t>
            </a:r>
          </a:p>
          <a:p>
            <a:pPr lvl="1"/>
            <a:r>
              <a:rPr lang="en-US" dirty="0" smtClean="0"/>
              <a:t>If present, audio track was dropped</a:t>
            </a:r>
          </a:p>
          <a:p>
            <a:pPr lvl="1"/>
            <a:r>
              <a:rPr lang="en-US" dirty="0" smtClean="0"/>
              <a:t>Content-wise quite similar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77" y="4366245"/>
            <a:ext cx="2865483" cy="16103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258" y="4365104"/>
            <a:ext cx="2865483" cy="16103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739" y="4365104"/>
            <a:ext cx="2865483" cy="16103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9777" y="5975444"/>
            <a:ext cx="2865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 Neue Medium"/>
              </a:rPr>
              <a:t>Captain</a:t>
            </a:r>
            <a:endParaRPr lang="en-US" dirty="0">
              <a:latin typeface="Helvetica Neue Medium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39258" y="5980515"/>
            <a:ext cx="2865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 Neue Medium"/>
              </a:rPr>
              <a:t>Concert</a:t>
            </a:r>
            <a:endParaRPr lang="en-US" dirty="0">
              <a:latin typeface="Helvetica Neue Medium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21563" y="5975444"/>
            <a:ext cx="2852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Helvetica Neue Medium"/>
              </a:rPr>
              <a:t>Poolhall</a:t>
            </a:r>
            <a:endParaRPr lang="en-US" dirty="0">
              <a:latin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56742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 Preparation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3 discrete bitrate levels per video fragment</a:t>
            </a:r>
          </a:p>
          <a:p>
            <a:pPr lvl="1"/>
            <a:r>
              <a:rPr lang="en-US" dirty="0" smtClean="0"/>
              <a:t>Low, medium, high</a:t>
            </a:r>
          </a:p>
          <a:p>
            <a:pPr lvl="1"/>
            <a:r>
              <a:rPr lang="en-US" dirty="0" smtClean="0"/>
              <a:t>Each bitrate transition results in clearly discernible quality difference</a:t>
            </a:r>
          </a:p>
          <a:p>
            <a:r>
              <a:rPr lang="en-US" dirty="0" smtClean="0"/>
              <a:t>Content samples were segmented into foreground object (i.e., actor) and background</a:t>
            </a:r>
          </a:p>
          <a:p>
            <a:r>
              <a:rPr lang="en-US" dirty="0" smtClean="0"/>
              <a:t>Bitrate distribution over back- and foreground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062" y="4759327"/>
            <a:ext cx="5857875" cy="136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20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 Preparation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1"/>
            <a:ext cx="8686800" cy="4525963"/>
          </a:xfrm>
        </p:spPr>
        <p:txBody>
          <a:bodyPr>
            <a:noAutofit/>
          </a:bodyPr>
          <a:lstStyle/>
          <a:p>
            <a:r>
              <a:rPr lang="en-US" dirty="0" smtClean="0"/>
              <a:t>Impact of practical quality adaptation considerations</a:t>
            </a:r>
          </a:p>
          <a:p>
            <a:pPr lvl="1"/>
            <a:r>
              <a:rPr lang="en-US" dirty="0" smtClean="0"/>
              <a:t>No temporal resolution scaling was applied</a:t>
            </a:r>
          </a:p>
          <a:p>
            <a:pPr lvl="1"/>
            <a:r>
              <a:rPr lang="en-US" dirty="0" smtClean="0"/>
              <a:t>Factor in spatial resolution manipulation despite object alignment issues it might introduce</a:t>
            </a:r>
          </a:p>
          <a:p>
            <a:pPr lvl="2"/>
            <a:r>
              <a:rPr lang="en-US" dirty="0" smtClean="0"/>
              <a:t>Foreground in Full HD, background in 1280x720 (except for concert background)</a:t>
            </a:r>
          </a:p>
          <a:p>
            <a:pPr lvl="2"/>
            <a:r>
              <a:rPr lang="en-US" dirty="0" smtClean="0"/>
              <a:t>Intrinsically mask perceptual errors by streaming background integrally, without foreground cut-out</a:t>
            </a:r>
          </a:p>
          <a:p>
            <a:r>
              <a:rPr lang="en-US" dirty="0" smtClean="0"/>
              <a:t>Content samples in their different quality settings were rendered to file (per streaming method)</a:t>
            </a:r>
          </a:p>
          <a:p>
            <a:pPr lvl="1"/>
            <a:r>
              <a:rPr lang="en-US" dirty="0" smtClean="0"/>
              <a:t>Content preparation amounted to 27 pre-rendered videos</a:t>
            </a:r>
          </a:p>
        </p:txBody>
      </p:sp>
    </p:spTree>
    <p:extLst>
      <p:ext uri="{BB962C8B-B14F-4D97-AF65-F5344CB8AC3E}">
        <p14:creationId xmlns:p14="http://schemas.microsoft.com/office/powerpoint/2010/main" val="232557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 Preparation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1"/>
            <a:ext cx="8507288" cy="4525963"/>
          </a:xfrm>
        </p:spPr>
        <p:txBody>
          <a:bodyPr>
            <a:noAutofit/>
          </a:bodyPr>
          <a:lstStyle/>
          <a:p>
            <a:r>
              <a:rPr lang="en-US" dirty="0"/>
              <a:t>6 </a:t>
            </a:r>
            <a:r>
              <a:rPr lang="en-US" dirty="0" smtClean="0"/>
              <a:t>videos (3 unprocessed and 3 foregrounds)</a:t>
            </a:r>
          </a:p>
          <a:p>
            <a:pPr lvl="1"/>
            <a:r>
              <a:rPr lang="en-US" dirty="0" smtClean="0"/>
              <a:t>VBR </a:t>
            </a:r>
            <a:r>
              <a:rPr lang="en-US" dirty="0"/>
              <a:t>encoded using H.264 Main </a:t>
            </a:r>
            <a:r>
              <a:rPr lang="en-US" dirty="0" smtClean="0"/>
              <a:t>profile</a:t>
            </a:r>
          </a:p>
          <a:p>
            <a:pPr lvl="2"/>
            <a:r>
              <a:rPr lang="en-US" dirty="0" smtClean="0"/>
              <a:t>According </a:t>
            </a:r>
            <a:r>
              <a:rPr lang="en-US" dirty="0"/>
              <a:t>to </a:t>
            </a:r>
            <a:r>
              <a:rPr lang="en-US" dirty="0" smtClean="0"/>
              <a:t>pre-defined target bitrates</a:t>
            </a:r>
            <a:endParaRPr lang="en-US" dirty="0"/>
          </a:p>
          <a:p>
            <a:pPr lvl="1"/>
            <a:r>
              <a:rPr lang="en-US" dirty="0" smtClean="0"/>
              <a:t>Temporally divided into 2 sec MPEG-DASH segments</a:t>
            </a:r>
          </a:p>
          <a:p>
            <a:pPr lvl="1"/>
            <a:r>
              <a:rPr lang="en-US" dirty="0" smtClean="0"/>
              <a:t>Object-based material was streamed via proposed methodology and processed using both CK and AM</a:t>
            </a:r>
          </a:p>
          <a:p>
            <a:pPr lvl="1"/>
            <a:r>
              <a:rPr lang="en-US" dirty="0" smtClean="0"/>
              <a:t>Resulting output was </a:t>
            </a:r>
            <a:r>
              <a:rPr lang="en-US" dirty="0" err="1" smtClean="0"/>
              <a:t>losslessly</a:t>
            </a:r>
            <a:r>
              <a:rPr lang="en-US" dirty="0" smtClean="0"/>
              <a:t> </a:t>
            </a:r>
            <a:r>
              <a:rPr lang="en-US" dirty="0" err="1" smtClean="0"/>
              <a:t>screengrabbed</a:t>
            </a:r>
            <a:r>
              <a:rPr lang="en-US" dirty="0" smtClean="0"/>
              <a:t> and then encoded using H.264 High profile</a:t>
            </a:r>
          </a:p>
          <a:p>
            <a:pPr lvl="1"/>
            <a:r>
              <a:rPr lang="en-US" dirty="0" smtClean="0"/>
              <a:t>Non-object-based footage underwent same processing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Final outcome = 27 video clips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61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440" y="1652275"/>
            <a:ext cx="5183560" cy="29111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 Preparation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2611"/>
            <a:ext cx="5183560" cy="2911111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" y="0"/>
            <a:ext cx="5183560" cy="29130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83560" y="0"/>
            <a:ext cx="2801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 Neue Medium"/>
              </a:rPr>
              <a:t>Traditional</a:t>
            </a:r>
            <a:endParaRPr lang="en-US" dirty="0">
              <a:latin typeface="Helvetica Neue Medium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42599" y="1282943"/>
            <a:ext cx="2801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Helvetica Neue Medium"/>
              </a:rPr>
              <a:t>Chroma Keying (CK)</a:t>
            </a:r>
            <a:endParaRPr lang="en-US" dirty="0">
              <a:latin typeface="Helvetica Neue Medium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83560" y="5844390"/>
            <a:ext cx="2693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 Neue Medium"/>
              </a:rPr>
              <a:t>Alpha Mask (AM)</a:t>
            </a:r>
            <a:endParaRPr lang="en-US" dirty="0">
              <a:latin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78264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20177"/>
                </a:solidFill>
              </a:rPr>
              <a:t>Frame-</a:t>
            </a:r>
            <a:r>
              <a:rPr lang="en-US" dirty="0"/>
              <a:t> or </a:t>
            </a:r>
            <a:r>
              <a:rPr lang="en-US" dirty="0">
                <a:solidFill>
                  <a:srgbClr val="E20177"/>
                </a:solidFill>
              </a:rPr>
              <a:t>block-based</a:t>
            </a:r>
            <a:r>
              <a:rPr lang="en-US" dirty="0">
                <a:solidFill>
                  <a:schemeClr val="tx1"/>
                </a:solidFill>
              </a:rPr>
              <a:t> video </a:t>
            </a:r>
            <a:r>
              <a:rPr lang="en-US" dirty="0" smtClean="0">
                <a:solidFill>
                  <a:schemeClr val="tx1"/>
                </a:solidFill>
              </a:rPr>
              <a:t>coding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027698"/>
            <a:ext cx="4896544" cy="2804884"/>
          </a:xfrm>
        </p:spPr>
      </p:pic>
      <p:sp>
        <p:nvSpPr>
          <p:cNvPr id="7" name="Content Placeholder 6"/>
          <p:cNvSpPr txBox="1">
            <a:spLocks/>
          </p:cNvSpPr>
          <p:nvPr/>
        </p:nvSpPr>
        <p:spPr>
          <a:xfrm>
            <a:off x="457200" y="5949280"/>
            <a:ext cx="8229600" cy="2880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2pPr>
            <a:lvl3pPr marL="12001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3pPr>
            <a:lvl4pPr marL="16573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4pPr>
            <a:lvl5pPr marL="21145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/>
              <a:t>copyright Blender Foundation - www.sintel.org - Own work, CC BY 3.0</a:t>
            </a:r>
            <a:endParaRPr lang="en-US" sz="1400" dirty="0" smtClean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13716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2pPr>
            <a:lvl3pPr marL="12001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3pPr>
            <a:lvl4pPr marL="16573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4pPr>
            <a:lvl5pPr marL="21145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Divide bitrate over constituting frames and then over constituting blocks via RD optimization</a:t>
            </a:r>
          </a:p>
          <a:p>
            <a:r>
              <a:rPr lang="en-US" dirty="0" smtClean="0"/>
              <a:t>Subdivide </a:t>
            </a:r>
            <a:r>
              <a:rPr lang="en-US" dirty="0"/>
              <a:t>video </a:t>
            </a:r>
            <a:r>
              <a:rPr lang="en-US" dirty="0" smtClean="0"/>
              <a:t>frames </a:t>
            </a:r>
            <a:r>
              <a:rPr lang="en-US" dirty="0"/>
              <a:t>into </a:t>
            </a:r>
            <a:r>
              <a:rPr lang="en-US" dirty="0" smtClean="0"/>
              <a:t>macroblocks and exploit ME and MC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Agnostic </a:t>
            </a:r>
            <a:r>
              <a:rPr lang="en-US" dirty="0"/>
              <a:t>to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semantics </a:t>
            </a:r>
            <a:r>
              <a:rPr lang="en-US" dirty="0"/>
              <a:t>of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underlying </a:t>
            </a:r>
            <a:r>
              <a:rPr lang="en-US" dirty="0"/>
              <a:t>visual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scene</a:t>
            </a:r>
          </a:p>
        </p:txBody>
      </p:sp>
    </p:spTree>
    <p:extLst>
      <p:ext uri="{BB962C8B-B14F-4D97-AF65-F5344CB8AC3E}">
        <p14:creationId xmlns:p14="http://schemas.microsoft.com/office/powerpoint/2010/main" val="393348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 Preparation</a:t>
            </a:r>
          </a:p>
        </p:txBody>
      </p:sp>
      <p:pic>
        <p:nvPicPr>
          <p:cNvPr id="4" name="V1_M_UvsA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3716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258939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Subjective Assessment Methodology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1"/>
            <a:ext cx="8507288" cy="4525963"/>
          </a:xfrm>
        </p:spPr>
        <p:txBody>
          <a:bodyPr>
            <a:noAutofit/>
          </a:bodyPr>
          <a:lstStyle/>
          <a:p>
            <a:r>
              <a:rPr lang="en-US" dirty="0" smtClean="0"/>
              <a:t>User study applying ITU-T P.910 Pair Comparison</a:t>
            </a:r>
          </a:p>
          <a:p>
            <a:pPr lvl="1"/>
            <a:r>
              <a:rPr lang="en-US" dirty="0" smtClean="0"/>
              <a:t>Mutually compare 2 video stimuli presented as a pair</a:t>
            </a:r>
          </a:p>
          <a:p>
            <a:pPr lvl="1"/>
            <a:r>
              <a:rPr lang="en-US" dirty="0" smtClean="0"/>
              <a:t>Full-factorial within-subjects experimental design</a:t>
            </a:r>
          </a:p>
          <a:p>
            <a:r>
              <a:rPr lang="en-US" dirty="0" smtClean="0"/>
              <a:t>Apparatus</a:t>
            </a:r>
          </a:p>
          <a:p>
            <a:pPr lvl="1"/>
            <a:r>
              <a:rPr lang="en-US" dirty="0" smtClean="0"/>
              <a:t>Dedicated room</a:t>
            </a:r>
          </a:p>
          <a:p>
            <a:pPr lvl="1"/>
            <a:r>
              <a:rPr lang="en-US" dirty="0" smtClean="0"/>
              <a:t>Desktop PC with 22’’ </a:t>
            </a:r>
            <a:br>
              <a:rPr lang="en-US" dirty="0" smtClean="0"/>
            </a:br>
            <a:r>
              <a:rPr lang="en-US" dirty="0" smtClean="0"/>
              <a:t>Full HD monitor</a:t>
            </a:r>
          </a:p>
          <a:p>
            <a:pPr lvl="2"/>
            <a:r>
              <a:rPr lang="en-US" dirty="0"/>
              <a:t>27 prepared video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stimuli hosted locally</a:t>
            </a:r>
          </a:p>
          <a:p>
            <a:pPr lvl="1"/>
            <a:r>
              <a:rPr lang="en-US" dirty="0" smtClean="0"/>
              <a:t>Optical gaze tracker</a:t>
            </a:r>
          </a:p>
          <a:p>
            <a:pPr lvl="1"/>
            <a:r>
              <a:rPr lang="en-US" dirty="0"/>
              <a:t>PC </a:t>
            </a:r>
            <a:r>
              <a:rPr lang="en-US" dirty="0" smtClean="0"/>
              <a:t>test executed in </a:t>
            </a:r>
            <a:br>
              <a:rPr lang="en-US" dirty="0" smtClean="0"/>
            </a:br>
            <a:r>
              <a:rPr lang="en-US" dirty="0" smtClean="0"/>
              <a:t>Google Chrome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780928"/>
            <a:ext cx="4515321" cy="311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3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Subjective Assessment Methodology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1"/>
            <a:ext cx="8507288" cy="515374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Pre-test phase</a:t>
            </a:r>
          </a:p>
          <a:p>
            <a:pPr lvl="1"/>
            <a:r>
              <a:rPr lang="en-US" sz="2200" dirty="0" smtClean="0"/>
              <a:t>Survey about demographics</a:t>
            </a:r>
          </a:p>
          <a:p>
            <a:pPr lvl="1"/>
            <a:r>
              <a:rPr lang="en-US" sz="2200" dirty="0" smtClean="0"/>
              <a:t>Hand-written instructions about test procedure</a:t>
            </a:r>
          </a:p>
          <a:p>
            <a:pPr lvl="1"/>
            <a:r>
              <a:rPr lang="en-US" sz="2200" dirty="0" smtClean="0"/>
              <a:t>Training session with 5 representative test conditions</a:t>
            </a:r>
          </a:p>
          <a:p>
            <a:r>
              <a:rPr lang="en-US" dirty="0" smtClean="0"/>
              <a:t>Actual test</a:t>
            </a:r>
          </a:p>
          <a:p>
            <a:pPr lvl="1"/>
            <a:r>
              <a:rPr lang="en-US" sz="2200" dirty="0" smtClean="0"/>
              <a:t>Assess 57 pairs in total</a:t>
            </a:r>
          </a:p>
          <a:p>
            <a:pPr lvl="2"/>
            <a:r>
              <a:rPr lang="en-US" sz="1800" dirty="0" smtClean="0"/>
              <a:t>54 meaningful pairs (pairing videos with same bitrate and content, yet different streaming technique, in both possible orders)</a:t>
            </a:r>
          </a:p>
          <a:p>
            <a:pPr lvl="2"/>
            <a:r>
              <a:rPr lang="en-US" sz="1800" dirty="0" smtClean="0"/>
              <a:t>3 control conditions (pairing two identical videos)</a:t>
            </a:r>
          </a:p>
          <a:p>
            <a:pPr lvl="1"/>
            <a:r>
              <a:rPr lang="en-US" sz="2200" dirty="0" smtClean="0"/>
              <a:t>Sequential presentation of paired stimuli, 2 second intermission</a:t>
            </a:r>
          </a:p>
          <a:p>
            <a:pPr lvl="1"/>
            <a:r>
              <a:rPr lang="en-US" sz="2200" dirty="0"/>
              <a:t>“I prefer the second video over the first</a:t>
            </a:r>
            <a:r>
              <a:rPr lang="en-US" sz="2200" dirty="0" smtClean="0"/>
              <a:t>” (</a:t>
            </a:r>
            <a:r>
              <a:rPr lang="en-US" sz="2200" dirty="0"/>
              <a:t>5-point Likert </a:t>
            </a:r>
            <a:r>
              <a:rPr lang="en-US" sz="2200" dirty="0" smtClean="0"/>
              <a:t>scale)</a:t>
            </a:r>
          </a:p>
          <a:p>
            <a:pPr lvl="1"/>
            <a:r>
              <a:rPr lang="en-US" sz="2200" dirty="0"/>
              <a:t>P</a:t>
            </a:r>
            <a:r>
              <a:rPr lang="en-US" sz="2200" dirty="0" smtClean="0"/>
              <a:t>air </a:t>
            </a:r>
            <a:r>
              <a:rPr lang="en-US" sz="2200" dirty="0"/>
              <a:t>presentation order was counterbalanced across </a:t>
            </a:r>
            <a:r>
              <a:rPr lang="en-US" sz="2200" dirty="0" smtClean="0"/>
              <a:t>users</a:t>
            </a:r>
          </a:p>
          <a:p>
            <a:pPr lvl="1"/>
            <a:r>
              <a:rPr lang="en-US" sz="2200" dirty="0" smtClean="0"/>
              <a:t>Observation via live IP camera feed</a:t>
            </a:r>
          </a:p>
          <a:p>
            <a:r>
              <a:rPr lang="en-US" dirty="0" smtClean="0"/>
              <a:t>Structured post-experiment interview</a:t>
            </a:r>
          </a:p>
          <a:p>
            <a:pPr lvl="1"/>
            <a:r>
              <a:rPr lang="en-US" sz="2200" dirty="0" smtClean="0"/>
              <a:t>Explain and discuss the 3 tested streaming techniques</a:t>
            </a:r>
          </a:p>
        </p:txBody>
      </p:sp>
    </p:spTree>
    <p:extLst>
      <p:ext uri="{BB962C8B-B14F-4D97-AF65-F5344CB8AC3E}">
        <p14:creationId xmlns:p14="http://schemas.microsoft.com/office/powerpoint/2010/main" val="359658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Participants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18 users (4 female)</a:t>
            </a:r>
          </a:p>
          <a:p>
            <a:r>
              <a:rPr lang="en-US" dirty="0" smtClean="0"/>
              <a:t>Most test users had a technical background</a:t>
            </a:r>
          </a:p>
          <a:p>
            <a:pPr lvl="1"/>
            <a:r>
              <a:rPr lang="en-US" dirty="0" smtClean="0"/>
              <a:t>One test user was a graphical designer</a:t>
            </a:r>
          </a:p>
          <a:p>
            <a:r>
              <a:rPr lang="en-US" dirty="0" smtClean="0"/>
              <a:t>All participants were screened</a:t>
            </a:r>
          </a:p>
          <a:p>
            <a:pPr lvl="1"/>
            <a:r>
              <a:rPr lang="en-US" dirty="0" smtClean="0"/>
              <a:t>(Corrected-to-</a:t>
            </a:r>
            <a:r>
              <a:rPr lang="en-US" dirty="0"/>
              <a:t>)normal visual </a:t>
            </a:r>
            <a:r>
              <a:rPr lang="en-US" dirty="0" smtClean="0"/>
              <a:t>acuity</a:t>
            </a:r>
          </a:p>
          <a:p>
            <a:pPr lvl="1"/>
            <a:r>
              <a:rPr lang="en-US" dirty="0" smtClean="0"/>
              <a:t>Absence of </a:t>
            </a:r>
            <a:r>
              <a:rPr lang="en-US" dirty="0"/>
              <a:t>color vision deficiencies</a:t>
            </a:r>
          </a:p>
        </p:txBody>
      </p:sp>
    </p:spTree>
    <p:extLst>
      <p:ext uri="{BB962C8B-B14F-4D97-AF65-F5344CB8AC3E}">
        <p14:creationId xmlns:p14="http://schemas.microsoft.com/office/powerpoint/2010/main" val="218312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371601"/>
            <a:ext cx="8686800" cy="4525963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endParaRPr lang="en-US" sz="3200" dirty="0" smtClean="0"/>
          </a:p>
          <a:p>
            <a:pPr marL="0" indent="0" algn="r">
              <a:buNone/>
            </a:pPr>
            <a:endParaRPr lang="en-US" sz="3200" dirty="0" smtClean="0"/>
          </a:p>
          <a:p>
            <a:pPr marL="0" indent="0" algn="r">
              <a:buNone/>
            </a:pPr>
            <a:r>
              <a:rPr lang="en-US" sz="3200" dirty="0" smtClean="0"/>
              <a:t>Concept and Methodology</a:t>
            </a:r>
          </a:p>
          <a:p>
            <a:pPr marL="0" indent="0" algn="r">
              <a:buNone/>
            </a:pPr>
            <a:r>
              <a:rPr lang="en-US" sz="3200" dirty="0"/>
              <a:t>Client-side Implementation</a:t>
            </a:r>
            <a:endParaRPr lang="en-US" sz="3200" dirty="0" smtClean="0"/>
          </a:p>
          <a:p>
            <a:pPr marL="0" indent="0" algn="r">
              <a:buNone/>
            </a:pPr>
            <a:r>
              <a:rPr lang="en-US" sz="3200" dirty="0" smtClean="0"/>
              <a:t>Subjective Evaluation Setup</a:t>
            </a:r>
          </a:p>
          <a:p>
            <a:pPr marL="0" indent="0" algn="r">
              <a:buNone/>
            </a:pPr>
            <a:r>
              <a:rPr lang="en-US" sz="3200" dirty="0" smtClean="0"/>
              <a:t>Subjective Evaluation Results</a:t>
            </a:r>
          </a:p>
          <a:p>
            <a:pPr marL="0" indent="0" algn="r">
              <a:buNone/>
            </a:pPr>
            <a:r>
              <a:rPr lang="en-US" sz="3200" dirty="0" smtClean="0"/>
              <a:t>Conclusions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5311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20177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20177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Statistical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1"/>
            <a:ext cx="8686800" cy="479370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3 independent variables</a:t>
            </a:r>
          </a:p>
          <a:p>
            <a:pPr lvl="1"/>
            <a:r>
              <a:rPr lang="en-US" dirty="0" smtClean="0"/>
              <a:t>Content (i.e., video fragment)</a:t>
            </a:r>
          </a:p>
          <a:p>
            <a:pPr lvl="1"/>
            <a:r>
              <a:rPr lang="en-US" dirty="0" smtClean="0"/>
              <a:t>Bitrate</a:t>
            </a:r>
          </a:p>
          <a:p>
            <a:pPr lvl="1"/>
            <a:r>
              <a:rPr lang="en-US" dirty="0" smtClean="0"/>
              <a:t>Presentation order</a:t>
            </a:r>
          </a:p>
          <a:p>
            <a:r>
              <a:rPr lang="en-US" dirty="0" smtClean="0"/>
              <a:t>1 dependent variable</a:t>
            </a:r>
          </a:p>
          <a:p>
            <a:pPr lvl="1"/>
            <a:r>
              <a:rPr lang="en-US" dirty="0" smtClean="0"/>
              <a:t>Preference with regard to 3 compared streaming techniques (TR vs CK vs AM)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Repeated measures ANOVA method or </a:t>
            </a:r>
            <a:r>
              <a:rPr lang="en-US" dirty="0" err="1"/>
              <a:t>Kruskal</a:t>
            </a:r>
            <a:r>
              <a:rPr lang="en-US" dirty="0"/>
              <a:t>-Wallis non-parametric </a:t>
            </a:r>
            <a:r>
              <a:rPr lang="en-US" dirty="0" smtClean="0"/>
              <a:t>test</a:t>
            </a:r>
          </a:p>
          <a:p>
            <a:pPr lvl="1"/>
            <a:r>
              <a:rPr lang="en-US" dirty="0" smtClean="0"/>
              <a:t>Depending on whether Bartlett’s </a:t>
            </a:r>
            <a:r>
              <a:rPr lang="en-US" dirty="0"/>
              <a:t>test </a:t>
            </a:r>
            <a:r>
              <a:rPr lang="en-US" dirty="0" smtClean="0"/>
              <a:t>revealed </a:t>
            </a:r>
            <a:r>
              <a:rPr lang="en-US" dirty="0"/>
              <a:t>a violation of the homogeneity </a:t>
            </a:r>
            <a:r>
              <a:rPr lang="en-US" dirty="0" smtClean="0"/>
              <a:t>of variances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airwise </a:t>
            </a:r>
            <a:r>
              <a:rPr lang="en-US" dirty="0"/>
              <a:t>t-Test with Bonferroni corrections </a:t>
            </a:r>
            <a:r>
              <a:rPr lang="en-US" dirty="0" smtClean="0"/>
              <a:t>as post </a:t>
            </a:r>
            <a:r>
              <a:rPr lang="en-US" dirty="0"/>
              <a:t>hoc method</a:t>
            </a:r>
          </a:p>
        </p:txBody>
      </p:sp>
    </p:spTree>
    <p:extLst>
      <p:ext uri="{BB962C8B-B14F-4D97-AF65-F5344CB8AC3E}">
        <p14:creationId xmlns:p14="http://schemas.microsoft.com/office/powerpoint/2010/main" val="213838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Statistical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1"/>
            <a:ext cx="8229600" cy="493771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AM versus TR</a:t>
            </a:r>
          </a:p>
          <a:p>
            <a:pPr lvl="1"/>
            <a:r>
              <a:rPr lang="en-US" dirty="0" smtClean="0"/>
              <a:t>No significant main effect of independent variables on users’ preference for either of the involved streaming techniques (ANOVA)</a:t>
            </a:r>
          </a:p>
          <a:p>
            <a:r>
              <a:rPr lang="en-US" dirty="0" smtClean="0"/>
              <a:t>CK versus TR</a:t>
            </a:r>
          </a:p>
          <a:p>
            <a:pPr lvl="1"/>
            <a:r>
              <a:rPr lang="en-US" dirty="0" smtClean="0"/>
              <a:t>Significant </a:t>
            </a:r>
            <a:r>
              <a:rPr lang="en-US" dirty="0"/>
              <a:t>main effect of the bitrate factor on streaming technique </a:t>
            </a:r>
            <a:r>
              <a:rPr lang="en-US" dirty="0" smtClean="0"/>
              <a:t>preference (ANOVA)</a:t>
            </a:r>
          </a:p>
          <a:p>
            <a:pPr lvl="2"/>
            <a:r>
              <a:rPr lang="en-US" dirty="0" smtClean="0"/>
              <a:t>Post hoc analysis: no significant differences among 3 bitrates</a:t>
            </a:r>
          </a:p>
          <a:p>
            <a:r>
              <a:rPr lang="en-US" dirty="0" smtClean="0"/>
              <a:t>AM versus CK</a:t>
            </a:r>
          </a:p>
          <a:p>
            <a:pPr lvl="1"/>
            <a:r>
              <a:rPr lang="en-US" dirty="0" smtClean="0"/>
              <a:t>Significant </a:t>
            </a:r>
            <a:r>
              <a:rPr lang="en-US" dirty="0"/>
              <a:t>main effect of </a:t>
            </a:r>
            <a:r>
              <a:rPr lang="en-US" dirty="0" smtClean="0"/>
              <a:t>the content </a:t>
            </a:r>
            <a:r>
              <a:rPr lang="en-US" dirty="0"/>
              <a:t>factor on </a:t>
            </a:r>
            <a:r>
              <a:rPr lang="en-US" dirty="0" smtClean="0"/>
              <a:t>streaming technique preference (ANOVA)</a:t>
            </a:r>
          </a:p>
          <a:p>
            <a:pPr lvl="2"/>
            <a:r>
              <a:rPr lang="en-US" dirty="0" smtClean="0"/>
              <a:t>Post hoc analysis: statistically </a:t>
            </a:r>
            <a:r>
              <a:rPr lang="en-US" dirty="0"/>
              <a:t>significant differences </a:t>
            </a:r>
            <a:r>
              <a:rPr lang="en-US" dirty="0" smtClean="0"/>
              <a:t>between</a:t>
            </a:r>
          </a:p>
          <a:p>
            <a:pPr lvl="3"/>
            <a:r>
              <a:rPr lang="en-US" dirty="0" smtClean="0"/>
              <a:t>Captain </a:t>
            </a:r>
            <a:r>
              <a:rPr lang="en-US" dirty="0"/>
              <a:t>and </a:t>
            </a:r>
            <a:r>
              <a:rPr lang="en-US" dirty="0" err="1" smtClean="0"/>
              <a:t>poolhall</a:t>
            </a:r>
            <a:endParaRPr lang="en-US" dirty="0" smtClean="0"/>
          </a:p>
          <a:p>
            <a:pPr lvl="3"/>
            <a:r>
              <a:rPr lang="en-US" dirty="0" smtClean="0"/>
              <a:t>Concert and </a:t>
            </a:r>
            <a:r>
              <a:rPr lang="en-US" dirty="0" err="1" smtClean="0"/>
              <a:t>poolhall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8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Statistical Results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6731"/>
            <a:ext cx="9144000" cy="15507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521" y="4115561"/>
            <a:ext cx="1606957" cy="20740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67744" y="1988840"/>
            <a:ext cx="864096" cy="1728192"/>
          </a:xfrm>
          <a:prstGeom prst="rect">
            <a:avLst/>
          </a:prstGeom>
          <a:noFill/>
          <a:ln>
            <a:solidFill>
              <a:srgbClr val="E2017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9208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Statistical Results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6731"/>
            <a:ext cx="9144000" cy="15507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521" y="4115561"/>
            <a:ext cx="1606957" cy="2074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19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Reliability of Subjective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 data reliability measures included in experimental design</a:t>
            </a:r>
          </a:p>
          <a:p>
            <a:pPr lvl="1"/>
            <a:r>
              <a:rPr lang="en-US" dirty="0" smtClean="0"/>
              <a:t>3 hidden control conditions</a:t>
            </a:r>
          </a:p>
          <a:p>
            <a:pPr lvl="2"/>
            <a:r>
              <a:rPr lang="en-US" dirty="0" smtClean="0"/>
              <a:t>Only 1 strong </a:t>
            </a:r>
            <a:r>
              <a:rPr lang="en-US" dirty="0"/>
              <a:t>preference for one of the compared </a:t>
            </a:r>
            <a:r>
              <a:rPr lang="en-US" dirty="0" smtClean="0"/>
              <a:t>videos</a:t>
            </a:r>
          </a:p>
          <a:p>
            <a:pPr lvl="2"/>
            <a:r>
              <a:rPr lang="en-US" dirty="0" smtClean="0"/>
              <a:t>Average </a:t>
            </a:r>
            <a:r>
              <a:rPr lang="en-US" dirty="0"/>
              <a:t>preference value </a:t>
            </a:r>
            <a:r>
              <a:rPr lang="en-US" dirty="0" smtClean="0"/>
              <a:t>of 0.48±0.53</a:t>
            </a:r>
          </a:p>
          <a:p>
            <a:pPr lvl="1"/>
            <a:r>
              <a:rPr lang="en-US" dirty="0" smtClean="0"/>
              <a:t>Permuted streaming technique presentation order</a:t>
            </a:r>
          </a:p>
          <a:p>
            <a:pPr lvl="2"/>
            <a:r>
              <a:rPr lang="en-US" dirty="0" smtClean="0"/>
              <a:t>Little intra-subject variation</a:t>
            </a:r>
          </a:p>
          <a:p>
            <a:pPr lvl="2"/>
            <a:r>
              <a:rPr lang="en-US" dirty="0" smtClean="0"/>
              <a:t>Only 161 out </a:t>
            </a:r>
            <a:r>
              <a:rPr lang="en-US" dirty="0"/>
              <a:t>of </a:t>
            </a:r>
            <a:r>
              <a:rPr lang="en-US" dirty="0" smtClean="0"/>
              <a:t>total 486 </a:t>
            </a:r>
            <a:r>
              <a:rPr lang="en-US" dirty="0"/>
              <a:t>cases </a:t>
            </a:r>
            <a:r>
              <a:rPr lang="en-US" dirty="0" smtClean="0"/>
              <a:t>yielded inconsistent ratings</a:t>
            </a:r>
          </a:p>
          <a:p>
            <a:pPr lvl="2"/>
            <a:r>
              <a:rPr lang="en-US" dirty="0" smtClean="0"/>
              <a:t>Average </a:t>
            </a:r>
            <a:r>
              <a:rPr lang="en-US" dirty="0"/>
              <a:t>rating </a:t>
            </a:r>
            <a:r>
              <a:rPr lang="en-US" dirty="0" smtClean="0"/>
              <a:t>difference was </a:t>
            </a:r>
            <a:r>
              <a:rPr lang="en-US" dirty="0"/>
              <a:t>-</a:t>
            </a:r>
            <a:r>
              <a:rPr lang="en-US" dirty="0" smtClean="0"/>
              <a:t>0.16</a:t>
            </a:r>
            <a:r>
              <a:rPr lang="en-US" dirty="0"/>
              <a:t>±</a:t>
            </a:r>
            <a:r>
              <a:rPr lang="en-US" dirty="0" smtClean="0"/>
              <a:t>1.19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4200"/>
            <a:ext cx="8686800" cy="563563"/>
          </a:xfrm>
        </p:spPr>
        <p:txBody>
          <a:bodyPr/>
          <a:lstStyle/>
          <a:p>
            <a:r>
              <a:rPr lang="en-US" dirty="0">
                <a:solidFill>
                  <a:srgbClr val="E20177"/>
                </a:solidFill>
              </a:rPr>
              <a:t>O</a:t>
            </a:r>
            <a:r>
              <a:rPr lang="en-US" dirty="0" smtClean="0">
                <a:solidFill>
                  <a:srgbClr val="E20177"/>
                </a:solidFill>
              </a:rPr>
              <a:t>bject-based</a:t>
            </a:r>
            <a:r>
              <a:rPr lang="en-US" dirty="0" smtClean="0"/>
              <a:t> video coding and streaming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Exploit semantic knowledge </a:t>
            </a:r>
            <a:r>
              <a:rPr lang="en-US" dirty="0"/>
              <a:t>of </a:t>
            </a:r>
            <a:r>
              <a:rPr lang="en-US" dirty="0" smtClean="0"/>
              <a:t>objects appearing </a:t>
            </a:r>
            <a:r>
              <a:rPr lang="en-US" dirty="0"/>
              <a:t>in </a:t>
            </a:r>
            <a:r>
              <a:rPr lang="en-US" dirty="0" smtClean="0"/>
              <a:t>scene</a:t>
            </a:r>
          </a:p>
          <a:p>
            <a:r>
              <a:rPr lang="en-US" dirty="0" smtClean="0"/>
              <a:t>Independently encode and stream individual objects (including scene background)</a:t>
            </a:r>
          </a:p>
          <a:p>
            <a:r>
              <a:rPr lang="en-US" dirty="0" smtClean="0"/>
              <a:t>Re-composite visual scene based on objects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24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Post-experiment Interview Feedback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1"/>
            <a:ext cx="8229600" cy="5009727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Participants interpreted their role in the experiment to be that of a </a:t>
            </a:r>
            <a:r>
              <a:rPr lang="en-US" dirty="0" smtClean="0">
                <a:solidFill>
                  <a:srgbClr val="E20177"/>
                </a:solidFill>
              </a:rPr>
              <a:t>video quality assessor</a:t>
            </a:r>
          </a:p>
          <a:p>
            <a:pPr lvl="1"/>
            <a:r>
              <a:rPr lang="en-US" dirty="0" smtClean="0"/>
              <a:t>Although we asked them to express their preference</a:t>
            </a:r>
          </a:p>
          <a:p>
            <a:r>
              <a:rPr lang="en-US" dirty="0" smtClean="0"/>
              <a:t>Active search for visual artefacts</a:t>
            </a:r>
          </a:p>
          <a:p>
            <a:pPr lvl="1"/>
            <a:r>
              <a:rPr lang="en-US" dirty="0" smtClean="0"/>
              <a:t>If present, favor video stimulus with fewer artefacts</a:t>
            </a:r>
          </a:p>
          <a:p>
            <a:r>
              <a:rPr lang="en-US" dirty="0" smtClean="0"/>
              <a:t>Recognized types of visual artefacts</a:t>
            </a:r>
          </a:p>
          <a:p>
            <a:pPr lvl="1"/>
            <a:r>
              <a:rPr lang="en-US" dirty="0" smtClean="0"/>
              <a:t>General video </a:t>
            </a:r>
            <a:r>
              <a:rPr lang="en-US" dirty="0" err="1" smtClean="0"/>
              <a:t>blockiness</a:t>
            </a:r>
            <a:endParaRPr lang="en-US" dirty="0" smtClean="0"/>
          </a:p>
          <a:p>
            <a:pPr lvl="1"/>
            <a:r>
              <a:rPr lang="en-US" dirty="0" smtClean="0"/>
              <a:t>Object contours</a:t>
            </a:r>
          </a:p>
          <a:p>
            <a:pPr lvl="1"/>
            <a:r>
              <a:rPr lang="en-US" dirty="0" smtClean="0"/>
              <a:t>Overly noticeable differences between back- and foreground quality</a:t>
            </a:r>
          </a:p>
          <a:p>
            <a:pPr lvl="2"/>
            <a:endParaRPr lang="en-US" dirty="0" smtClean="0"/>
          </a:p>
          <a:p>
            <a:pPr marL="811213" lvl="1" indent="-354013">
              <a:buNone/>
            </a:pP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smtClean="0"/>
              <a:t>Hurt appreciation </a:t>
            </a:r>
            <a:r>
              <a:rPr lang="en-US" dirty="0"/>
              <a:t>of </a:t>
            </a:r>
            <a:r>
              <a:rPr lang="en-US" dirty="0" smtClean="0"/>
              <a:t>tested </a:t>
            </a:r>
            <a:r>
              <a:rPr lang="en-US" dirty="0"/>
              <a:t>object-based video </a:t>
            </a:r>
            <a:r>
              <a:rPr lang="en-US" dirty="0" smtClean="0"/>
              <a:t>sequences</a:t>
            </a:r>
          </a:p>
          <a:p>
            <a:pPr marL="811213" lvl="1" indent="-354013">
              <a:buNone/>
            </a:pPr>
            <a:r>
              <a:rPr lang="en-US" dirty="0" smtClean="0">
                <a:sym typeface="Wingdings" panose="05000000000000000000" pitchFamily="2" charset="2"/>
              </a:rPr>
              <a:t> “Results would be different if simply watching videos at home in relaxed atmosphere”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771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 Gaze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Participants’ active scanning behavior is objectively confirmed by gaze tracking data</a:t>
            </a:r>
          </a:p>
          <a:p>
            <a:pPr lvl="1"/>
            <a:r>
              <a:rPr lang="en-US" dirty="0" smtClean="0"/>
              <a:t>E.g., object contour artefact scanning</a:t>
            </a:r>
            <a:endParaRPr lang="en-US" dirty="0"/>
          </a:p>
        </p:txBody>
      </p:sp>
      <p:pic>
        <p:nvPicPr>
          <p:cNvPr id="4" name="Picture 2" descr="ob_video_streaming_gaze_analysis_visual_examp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636" y="2780928"/>
            <a:ext cx="6552728" cy="3478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316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Gaze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Focus shift from fore- to background as experiment progressed</a:t>
            </a:r>
            <a:endParaRPr lang="en-US" dirty="0"/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891" y="2420888"/>
            <a:ext cx="6938218" cy="3881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868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1"/>
            <a:ext cx="8686800" cy="452596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Exhibited gaze behavior defies the premise of the proposed object-based streaming method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Exclusion of audio from content samples might also have hurt the popularity of object-based approach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All participants were receptive to object-based approach</a:t>
            </a:r>
          </a:p>
          <a:p>
            <a:pPr lvl="1"/>
            <a:r>
              <a:rPr lang="en-US" dirty="0" smtClean="0"/>
              <a:t>Could independently devise at least 1 use case in which the proposed methodology could prosper</a:t>
            </a:r>
          </a:p>
          <a:p>
            <a:pPr lvl="2"/>
            <a:r>
              <a:rPr lang="en-US" dirty="0"/>
              <a:t>E.g., a fashion </a:t>
            </a:r>
            <a:r>
              <a:rPr lang="en-US" dirty="0" smtClean="0"/>
              <a:t>show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26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371601"/>
            <a:ext cx="8686800" cy="4525963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endParaRPr lang="en-US" sz="3200" dirty="0" smtClean="0"/>
          </a:p>
          <a:p>
            <a:pPr marL="0" indent="0" algn="r">
              <a:buNone/>
            </a:pPr>
            <a:endParaRPr lang="en-US" sz="3200" dirty="0" smtClean="0"/>
          </a:p>
          <a:p>
            <a:pPr marL="0" indent="0" algn="r">
              <a:buNone/>
            </a:pPr>
            <a:r>
              <a:rPr lang="en-US" sz="3200" dirty="0" smtClean="0"/>
              <a:t>Concept and Methodology</a:t>
            </a:r>
          </a:p>
          <a:p>
            <a:pPr marL="0" indent="0" algn="r">
              <a:buNone/>
            </a:pPr>
            <a:r>
              <a:rPr lang="en-US" sz="3200" dirty="0"/>
              <a:t>Client-side Implementation</a:t>
            </a:r>
            <a:endParaRPr lang="en-US" sz="3200" dirty="0" smtClean="0"/>
          </a:p>
          <a:p>
            <a:pPr marL="0" indent="0" algn="r">
              <a:buNone/>
            </a:pPr>
            <a:r>
              <a:rPr lang="en-US" sz="3200" dirty="0" smtClean="0"/>
              <a:t>Subjective Evaluation Setup</a:t>
            </a:r>
          </a:p>
          <a:p>
            <a:pPr marL="0" indent="0" algn="r">
              <a:buNone/>
            </a:pPr>
            <a:r>
              <a:rPr lang="en-US" sz="3200" dirty="0" smtClean="0"/>
              <a:t>Subjective Evaluation Results</a:t>
            </a:r>
          </a:p>
          <a:p>
            <a:pPr marL="0" indent="0" algn="r">
              <a:buNone/>
            </a:pPr>
            <a:r>
              <a:rPr lang="en-US" sz="3200" dirty="0" smtClean="0"/>
              <a:t>Conclusions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3330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20177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20177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1"/>
            <a:ext cx="86868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Object-based streaming methodology that unlocks </a:t>
            </a:r>
            <a:r>
              <a:rPr lang="en-US" dirty="0" smtClean="0">
                <a:solidFill>
                  <a:srgbClr val="E20177"/>
                </a:solidFill>
              </a:rPr>
              <a:t>additional degrees of freedom</a:t>
            </a:r>
            <a:r>
              <a:rPr lang="en-US" dirty="0" smtClean="0"/>
              <a:t> in video streaming</a:t>
            </a:r>
          </a:p>
          <a:p>
            <a:r>
              <a:rPr lang="en-US" dirty="0" smtClean="0">
                <a:solidFill>
                  <a:srgbClr val="E20177"/>
                </a:solidFill>
              </a:rPr>
              <a:t>Pragmatic design</a:t>
            </a:r>
            <a:r>
              <a:rPr lang="en-US" dirty="0" smtClean="0"/>
              <a:t> that maintains full compliance with</a:t>
            </a:r>
          </a:p>
          <a:p>
            <a:pPr lvl="1"/>
            <a:r>
              <a:rPr lang="en-US" dirty="0" smtClean="0"/>
              <a:t>Traditional video compression (e.g., H.264)</a:t>
            </a:r>
          </a:p>
          <a:p>
            <a:pPr lvl="1"/>
            <a:r>
              <a:rPr lang="en-US" dirty="0" smtClean="0"/>
              <a:t>Contemporary streaming paradigms (e.g., MPEG-DASH)</a:t>
            </a:r>
          </a:p>
          <a:p>
            <a:pPr lvl="1"/>
            <a:r>
              <a:rPr lang="en-US" dirty="0" smtClean="0"/>
              <a:t>Prevailing Web standards</a:t>
            </a:r>
          </a:p>
          <a:p>
            <a:r>
              <a:rPr lang="en-US" dirty="0" smtClean="0">
                <a:solidFill>
                  <a:srgbClr val="E20177"/>
                </a:solidFill>
              </a:rPr>
              <a:t>Comparative subjective evaluation</a:t>
            </a:r>
            <a:r>
              <a:rPr lang="en-US" dirty="0" smtClean="0"/>
              <a:t> with 18 test users</a:t>
            </a:r>
          </a:p>
          <a:p>
            <a:pPr lvl="1"/>
            <a:r>
              <a:rPr lang="en-US" dirty="0" smtClean="0"/>
              <a:t>No statistically significant differences with traditional streaming</a:t>
            </a:r>
          </a:p>
          <a:p>
            <a:pPr lvl="1"/>
            <a:r>
              <a:rPr lang="en-US" dirty="0" smtClean="0"/>
              <a:t>We tested the “worst-case” scenario</a:t>
            </a:r>
          </a:p>
          <a:p>
            <a:pPr lvl="1"/>
            <a:r>
              <a:rPr lang="en-US" dirty="0" smtClean="0"/>
              <a:t>Structurally elicited qualitative feedback hints at </a:t>
            </a:r>
            <a:r>
              <a:rPr lang="en-US" dirty="0"/>
              <a:t>scenarios </a:t>
            </a:r>
            <a:r>
              <a:rPr lang="en-US" dirty="0" smtClean="0"/>
              <a:t>where our approach holds capacity to improve on traditional </a:t>
            </a:r>
            <a:r>
              <a:rPr lang="en-US" dirty="0"/>
              <a:t>streaming in terms of </a:t>
            </a:r>
            <a:r>
              <a:rPr lang="en-US" dirty="0" smtClean="0"/>
              <a:t>user-perceived </a:t>
            </a:r>
            <a:r>
              <a:rPr lang="en-US" dirty="0"/>
              <a:t>video </a:t>
            </a:r>
            <a:r>
              <a:rPr lang="en-US" dirty="0" smtClean="0"/>
              <a:t>quality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19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>
          <a:xfrm>
            <a:off x="457200" y="3937000"/>
            <a:ext cx="8229600" cy="762000"/>
          </a:xfrm>
        </p:spPr>
        <p:txBody>
          <a:bodyPr/>
          <a:lstStyle/>
          <a:p>
            <a:pPr algn="r"/>
            <a:r>
              <a:rPr lang="en-US" sz="2800" dirty="0" smtClean="0">
                <a:solidFill>
                  <a:schemeClr val="bg1"/>
                </a:solidFill>
              </a:rPr>
              <a:t>Questions?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412777"/>
            <a:ext cx="8229600" cy="187220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dirty="0" smtClean="0">
                <a:solidFill>
                  <a:srgbClr val="E20177"/>
                </a:solidFill>
              </a:rPr>
              <a:t>THANK YOU</a:t>
            </a:r>
            <a:r>
              <a:rPr lang="en-US" sz="5400" dirty="0" smtClean="0"/>
              <a:t> FOR </a:t>
            </a:r>
            <a:r>
              <a:rPr lang="en-US" sz="5400" smtClean="0"/>
              <a:t>YOUR TIME AND ATTENTION</a:t>
            </a:r>
            <a:endParaRPr lang="en-US" sz="4400" dirty="0" smtClean="0"/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98143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Advantages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Potentially improves encoding efficiency</a:t>
            </a:r>
          </a:p>
          <a:p>
            <a:r>
              <a:rPr lang="en-US" dirty="0" smtClean="0"/>
              <a:t>Increased options for end-user interactivity</a:t>
            </a:r>
          </a:p>
          <a:p>
            <a:r>
              <a:rPr lang="en-US" dirty="0" smtClean="0"/>
              <a:t>Personalization opportunities in video streaming</a:t>
            </a:r>
          </a:p>
          <a:p>
            <a:r>
              <a:rPr lang="en-US" dirty="0" smtClean="0"/>
              <a:t>Enables novel application formats</a:t>
            </a:r>
          </a:p>
          <a:p>
            <a:pPr lvl="1"/>
            <a:r>
              <a:rPr lang="en-US" dirty="0" smtClean="0"/>
              <a:t>E.g., interactive storytelling</a:t>
            </a:r>
          </a:p>
          <a:p>
            <a:endParaRPr lang="en-US" dirty="0"/>
          </a:p>
          <a:p>
            <a:r>
              <a:rPr lang="en-US" dirty="0" smtClean="0"/>
              <a:t>Additional </a:t>
            </a:r>
            <a:r>
              <a:rPr lang="en-US" dirty="0" smtClean="0">
                <a:solidFill>
                  <a:srgbClr val="E20177"/>
                </a:solidFill>
              </a:rPr>
              <a:t>versatility in video streaming</a:t>
            </a:r>
            <a:r>
              <a:rPr lang="en-US" dirty="0" smtClean="0"/>
              <a:t> process</a:t>
            </a:r>
          </a:p>
          <a:p>
            <a:pPr lvl="1"/>
            <a:r>
              <a:rPr lang="en-US" dirty="0" smtClean="0"/>
              <a:t>Deliberately distribute streaming bitrate budget over background and foreground object(s)</a:t>
            </a:r>
          </a:p>
          <a:p>
            <a:pPr lvl="2"/>
            <a:r>
              <a:rPr lang="en-US" dirty="0" smtClean="0"/>
              <a:t>Could benefit the perceptual quality of the streamed video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67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Object-based video in MPEG-4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Explicit support </a:t>
            </a:r>
            <a:r>
              <a:rPr lang="en-US" dirty="0"/>
              <a:t>for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Video Object</a:t>
            </a:r>
            <a:r>
              <a:rPr lang="en-US" dirty="0"/>
              <a:t> (VO) </a:t>
            </a:r>
            <a:r>
              <a:rPr lang="en-US" dirty="0" smtClean="0"/>
              <a:t>coding</a:t>
            </a:r>
          </a:p>
          <a:p>
            <a:pPr lvl="1"/>
            <a:r>
              <a:rPr lang="en-US" dirty="0" smtClean="0"/>
              <a:t>Both natural and synthetic</a:t>
            </a:r>
          </a:p>
          <a:p>
            <a:r>
              <a:rPr lang="en-US" dirty="0" err="1" smtClean="0"/>
              <a:t>Bitstream</a:t>
            </a:r>
            <a:r>
              <a:rPr lang="en-US" dirty="0" smtClean="0"/>
              <a:t> syntax provisions</a:t>
            </a:r>
          </a:p>
          <a:p>
            <a:pPr lvl="1"/>
            <a:r>
              <a:rPr lang="en-US" dirty="0" smtClean="0"/>
              <a:t>Shape, motion and texture </a:t>
            </a:r>
            <a:br>
              <a:rPr lang="en-US" dirty="0" smtClean="0"/>
            </a:br>
            <a:r>
              <a:rPr lang="en-US" dirty="0" smtClean="0"/>
              <a:t>information per VO</a:t>
            </a:r>
            <a:endParaRPr lang="en-US" dirty="0"/>
          </a:p>
          <a:p>
            <a:r>
              <a:rPr lang="en-US" dirty="0" smtClean="0"/>
              <a:t>Has witnessed limited adoption</a:t>
            </a:r>
          </a:p>
          <a:p>
            <a:pPr lvl="1"/>
            <a:r>
              <a:rPr lang="en-US" dirty="0" smtClean="0"/>
              <a:t>Due to its </a:t>
            </a:r>
            <a:r>
              <a:rPr lang="en-US" dirty="0" smtClean="0">
                <a:solidFill>
                  <a:srgbClr val="E20177"/>
                </a:solidFill>
              </a:rPr>
              <a:t>disruptive nature</a:t>
            </a:r>
          </a:p>
          <a:p>
            <a:pPr lvl="2"/>
            <a:r>
              <a:rPr lang="en-US" dirty="0" smtClean="0"/>
              <a:t>Breaks traditional video processing </a:t>
            </a:r>
            <a:br>
              <a:rPr lang="en-US" dirty="0" smtClean="0"/>
            </a:br>
            <a:r>
              <a:rPr lang="en-US" dirty="0" smtClean="0"/>
              <a:t>workflow (both </a:t>
            </a:r>
            <a:r>
              <a:rPr lang="en-US" dirty="0" err="1" smtClean="0"/>
              <a:t>en</a:t>
            </a:r>
            <a:r>
              <a:rPr lang="en-US" dirty="0" smtClean="0"/>
              <a:t>- and decoding-wise)</a:t>
            </a:r>
          </a:p>
          <a:p>
            <a:pPr lvl="1"/>
            <a:r>
              <a:rPr lang="en-US" dirty="0" smtClean="0"/>
              <a:t>Hardware and software support </a:t>
            </a:r>
            <a:br>
              <a:rPr lang="en-US" dirty="0" smtClean="0"/>
            </a:br>
            <a:r>
              <a:rPr lang="en-US" dirty="0" smtClean="0"/>
              <a:t>implications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3" t="18359" r="34073" b="12896"/>
          <a:stretch/>
        </p:blipFill>
        <p:spPr>
          <a:xfrm>
            <a:off x="6300192" y="2276872"/>
            <a:ext cx="2664296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57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Proposed 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In contract, our approach is a </a:t>
            </a:r>
            <a:r>
              <a:rPr lang="en-US" dirty="0" smtClean="0">
                <a:solidFill>
                  <a:srgbClr val="E20177"/>
                </a:solidFill>
              </a:rPr>
              <a:t>pragmatic</a:t>
            </a:r>
            <a:r>
              <a:rPr lang="en-US" dirty="0" smtClean="0"/>
              <a:t> one</a:t>
            </a:r>
          </a:p>
          <a:p>
            <a:pPr lvl="1"/>
            <a:r>
              <a:rPr lang="en-US" dirty="0" smtClean="0"/>
              <a:t>Maintains compliance with</a:t>
            </a:r>
          </a:p>
          <a:p>
            <a:pPr lvl="2"/>
            <a:r>
              <a:rPr lang="en-US" dirty="0"/>
              <a:t>Traditional video compression (e.g., H.264)</a:t>
            </a:r>
          </a:p>
          <a:p>
            <a:pPr lvl="2"/>
            <a:r>
              <a:rPr lang="en-US" dirty="0"/>
              <a:t>Contemporary streaming paradigms (e.g., MPEG-DASH)</a:t>
            </a:r>
          </a:p>
          <a:p>
            <a:pPr lvl="2"/>
            <a:r>
              <a:rPr lang="en-US" dirty="0"/>
              <a:t>Prevailing Web </a:t>
            </a:r>
            <a:r>
              <a:rPr lang="en-US" dirty="0" smtClean="0"/>
              <a:t>standards</a:t>
            </a:r>
          </a:p>
          <a:p>
            <a:r>
              <a:rPr lang="en-US" dirty="0" smtClean="0"/>
              <a:t>Advantages</a:t>
            </a:r>
          </a:p>
          <a:p>
            <a:pPr lvl="1"/>
            <a:r>
              <a:rPr lang="en-US" dirty="0" smtClean="0"/>
              <a:t>Warrants seamless, low-cost integration in existing workflows</a:t>
            </a:r>
          </a:p>
          <a:p>
            <a:pPr lvl="1"/>
            <a:r>
              <a:rPr lang="en-US" dirty="0" smtClean="0"/>
              <a:t>Inherits advantages of encompassed traditional codec and streaming method (e.g., MPEG-DASH scalability)</a:t>
            </a:r>
          </a:p>
          <a:p>
            <a:pPr lvl="1"/>
            <a:r>
              <a:rPr lang="en-US" dirty="0" smtClean="0"/>
              <a:t>Re-use of existing infrastructure</a:t>
            </a:r>
          </a:p>
          <a:p>
            <a:pPr lvl="1"/>
            <a:r>
              <a:rPr lang="en-US" dirty="0" smtClean="0"/>
              <a:t>Re-use of existing hardware or software support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76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371601"/>
            <a:ext cx="8686800" cy="4525963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endParaRPr lang="en-US" sz="3200" dirty="0" smtClean="0"/>
          </a:p>
          <a:p>
            <a:pPr marL="0" indent="0" algn="r">
              <a:buNone/>
            </a:pPr>
            <a:endParaRPr lang="en-US" sz="3200" dirty="0" smtClean="0"/>
          </a:p>
          <a:p>
            <a:pPr marL="0" indent="0" algn="r">
              <a:buNone/>
            </a:pPr>
            <a:r>
              <a:rPr lang="en-US" sz="3200" dirty="0" smtClean="0"/>
              <a:t>Concept and Methodology</a:t>
            </a:r>
          </a:p>
          <a:p>
            <a:pPr marL="0" indent="0" algn="r">
              <a:buNone/>
            </a:pPr>
            <a:r>
              <a:rPr lang="en-US" sz="3200" dirty="0" smtClean="0"/>
              <a:t>Client-side Implementation</a:t>
            </a:r>
          </a:p>
          <a:p>
            <a:pPr marL="0" indent="0" algn="r">
              <a:buNone/>
            </a:pPr>
            <a:r>
              <a:rPr lang="en-US" sz="3200" dirty="0" smtClean="0"/>
              <a:t>Subjective Evaluation Setup</a:t>
            </a:r>
          </a:p>
          <a:p>
            <a:pPr marL="0" indent="0" algn="r">
              <a:buNone/>
            </a:pPr>
            <a:r>
              <a:rPr lang="en-US" sz="3200" dirty="0" smtClean="0"/>
              <a:t>Subjective Evaluation Results</a:t>
            </a:r>
          </a:p>
          <a:p>
            <a:pPr marL="0" indent="0" algn="r">
              <a:buNone/>
            </a:pPr>
            <a:r>
              <a:rPr lang="en-US" sz="3200" dirty="0" smtClean="0"/>
              <a:t>Conclusions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7020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20177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20177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Methodology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038" y="1371600"/>
            <a:ext cx="5913924" cy="45259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039" y="1371601"/>
            <a:ext cx="5913924" cy="45259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038" y="1371600"/>
            <a:ext cx="5913924" cy="452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86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82859"/>
            <a:ext cx="8229600" cy="290344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82859"/>
            <a:ext cx="8229600" cy="29034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76056" y="261033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 Neue Medium"/>
              </a:rPr>
              <a:t>Extra degree </a:t>
            </a:r>
            <a:r>
              <a:rPr lang="en-US" dirty="0">
                <a:latin typeface="Helvetica Neue Medium"/>
              </a:rPr>
              <a:t>of freedom in terms of </a:t>
            </a:r>
            <a:r>
              <a:rPr lang="en-US" dirty="0" smtClean="0">
                <a:latin typeface="Helvetica Neue Medium"/>
              </a:rPr>
              <a:t/>
            </a:r>
            <a:br>
              <a:rPr lang="en-US" dirty="0" smtClean="0">
                <a:latin typeface="Helvetica Neue Medium"/>
              </a:rPr>
            </a:br>
            <a:r>
              <a:rPr lang="en-US" dirty="0" smtClean="0">
                <a:latin typeface="Helvetica Neue Medium"/>
              </a:rPr>
              <a:t>streaming </a:t>
            </a:r>
            <a:r>
              <a:rPr lang="en-US" dirty="0">
                <a:latin typeface="Helvetica Neue Medium"/>
              </a:rPr>
              <a:t>quality control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76056" y="919182"/>
            <a:ext cx="4249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Trade </a:t>
            </a:r>
            <a:r>
              <a:rPr lang="en-US" dirty="0"/>
              <a:t>off </a:t>
            </a:r>
            <a:r>
              <a:rPr lang="en-US" dirty="0" smtClean="0"/>
              <a:t>back- </a:t>
            </a:r>
            <a:r>
              <a:rPr lang="en-US" dirty="0"/>
              <a:t>for </a:t>
            </a:r>
            <a:r>
              <a:rPr lang="en-US" dirty="0" smtClean="0"/>
              <a:t>foreground </a:t>
            </a:r>
            <a:r>
              <a:rPr lang="en-US" dirty="0"/>
              <a:t>object(s)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in </a:t>
            </a:r>
            <a:r>
              <a:rPr lang="en-US" dirty="0"/>
              <a:t>terms of allocated streaming bitrate</a:t>
            </a:r>
            <a:endParaRPr lang="en-US" dirty="0">
              <a:latin typeface="Helvetica Neue Medium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004048" y="332656"/>
            <a:ext cx="0" cy="1800200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1660833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Custom 5">
      <a:dk1>
        <a:srgbClr val="3E484F"/>
      </a:dk1>
      <a:lt1>
        <a:sysClr val="window" lastClr="FFFFFF"/>
      </a:lt1>
      <a:dk2>
        <a:srgbClr val="8BA6B4"/>
      </a:dk2>
      <a:lt2>
        <a:srgbClr val="EEECE1"/>
      </a:lt2>
      <a:accent1>
        <a:srgbClr val="E20177"/>
      </a:accent1>
      <a:accent2>
        <a:srgbClr val="3E484F"/>
      </a:accent2>
      <a:accent3>
        <a:srgbClr val="8BA6B4"/>
      </a:accent3>
      <a:accent4>
        <a:srgbClr val="BDCCD2"/>
      </a:accent4>
      <a:accent5>
        <a:srgbClr val="7DDFE2"/>
      </a:accent5>
      <a:accent6>
        <a:srgbClr val="EBE130"/>
      </a:accent6>
      <a:hlink>
        <a:srgbClr val="3E484F"/>
      </a:hlink>
      <a:folHlink>
        <a:srgbClr val="8BA6B4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iMinds_PPTX_4-3</Template>
  <TotalTime>2861</TotalTime>
  <Words>1245</Words>
  <Application>Microsoft Office PowerPoint</Application>
  <PresentationFormat>On-screen Show (4:3)</PresentationFormat>
  <Paragraphs>279</Paragraphs>
  <Slides>36</Slides>
  <Notes>35</Notes>
  <HiddenSlides>9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46" baseType="lpstr">
      <vt:lpstr>Arial</vt:lpstr>
      <vt:lpstr>Bebas Neue</vt:lpstr>
      <vt:lpstr>Calibri</vt:lpstr>
      <vt:lpstr>Courier New</vt:lpstr>
      <vt:lpstr>Helvetica Neue Bold Condensed</vt:lpstr>
      <vt:lpstr>Helvetica Neue Medium</vt:lpstr>
      <vt:lpstr>Wingdings</vt:lpstr>
      <vt:lpstr>Office Theme</vt:lpstr>
      <vt:lpstr>1_Office Theme</vt:lpstr>
      <vt:lpstr>2_Office Theme</vt:lpstr>
      <vt:lpstr>A Pragmatically Designed Adaptive and Web-compliant Object-based Video Streaming Methodology  Implementation and Subjective Evaluation</vt:lpstr>
      <vt:lpstr>Frame- or block-based video coding</vt:lpstr>
      <vt:lpstr>Object-based video coding and streaming</vt:lpstr>
      <vt:lpstr>Advantages</vt:lpstr>
      <vt:lpstr>Object-based video in MPEG-4</vt:lpstr>
      <vt:lpstr>Proposed Solution</vt:lpstr>
      <vt:lpstr>OUTLINE</vt:lpstr>
      <vt:lpstr>Methodology</vt:lpstr>
      <vt:lpstr>Methodology</vt:lpstr>
      <vt:lpstr>OUTLINE</vt:lpstr>
      <vt:lpstr>Client-side Rendering &amp; Playback</vt:lpstr>
      <vt:lpstr>Impact of Color Contamination</vt:lpstr>
      <vt:lpstr>Alpha Mask Optimization</vt:lpstr>
      <vt:lpstr>OUTLINE</vt:lpstr>
      <vt:lpstr>Content Corpus</vt:lpstr>
      <vt:lpstr>Content Preparation</vt:lpstr>
      <vt:lpstr>Content Preparation</vt:lpstr>
      <vt:lpstr>Content Preparation</vt:lpstr>
      <vt:lpstr>Content Preparation</vt:lpstr>
      <vt:lpstr>Content Preparation</vt:lpstr>
      <vt:lpstr>Subjective Assessment Methodology</vt:lpstr>
      <vt:lpstr>Subjective Assessment Methodology</vt:lpstr>
      <vt:lpstr>Participants</vt:lpstr>
      <vt:lpstr>OUTLINE</vt:lpstr>
      <vt:lpstr>Statistical Analysis</vt:lpstr>
      <vt:lpstr>Statistical Results</vt:lpstr>
      <vt:lpstr>Statistical Results</vt:lpstr>
      <vt:lpstr>Statistical Results</vt:lpstr>
      <vt:lpstr>Reliability of Subjective Results</vt:lpstr>
      <vt:lpstr>Post-experiment Interview Feedback</vt:lpstr>
      <vt:lpstr>Objective Gaze Analysis</vt:lpstr>
      <vt:lpstr>Objective Gaze Analysis</vt:lpstr>
      <vt:lpstr>Discussion</vt:lpstr>
      <vt:lpstr>OUTLINE</vt:lpstr>
      <vt:lpstr>Conclusions</vt:lpstr>
      <vt:lpstr>PowerPoint Presentation</vt:lpstr>
    </vt:vector>
  </TitlesOfParts>
  <Manager/>
  <Company>EDM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acmmm2016-mwijnants-ob_video</dc:title>
  <dc:subject/>
  <dc:creator>Maarten Wijnants</dc:creator>
  <cp:keywords/>
  <dc:description/>
  <cp:lastModifiedBy>Maarten Wijnants</cp:lastModifiedBy>
  <cp:revision>353</cp:revision>
  <cp:lastPrinted>2015-05-18T13:45:59Z</cp:lastPrinted>
  <dcterms:created xsi:type="dcterms:W3CDTF">2015-05-13T12:26:05Z</dcterms:created>
  <dcterms:modified xsi:type="dcterms:W3CDTF">2017-03-14T08:53:01Z</dcterms:modified>
  <cp:category/>
</cp:coreProperties>
</file>