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43" r:id="rId2"/>
    <p:sldMasterId id="2147483837" r:id="rId3"/>
  </p:sldMasterIdLst>
  <p:notesMasterIdLst>
    <p:notesMasterId r:id="rId33"/>
  </p:notesMasterIdLst>
  <p:handoutMasterIdLst>
    <p:handoutMasterId r:id="rId34"/>
  </p:handoutMasterIdLst>
  <p:sldIdLst>
    <p:sldId id="349" r:id="rId4"/>
    <p:sldId id="421" r:id="rId5"/>
    <p:sldId id="422" r:id="rId6"/>
    <p:sldId id="424" r:id="rId7"/>
    <p:sldId id="449" r:id="rId8"/>
    <p:sldId id="425" r:id="rId9"/>
    <p:sldId id="439" r:id="rId10"/>
    <p:sldId id="427" r:id="rId11"/>
    <p:sldId id="426" r:id="rId12"/>
    <p:sldId id="396" r:id="rId13"/>
    <p:sldId id="428" r:id="rId14"/>
    <p:sldId id="429" r:id="rId15"/>
    <p:sldId id="430" r:id="rId16"/>
    <p:sldId id="431" r:id="rId17"/>
    <p:sldId id="435" r:id="rId18"/>
    <p:sldId id="434" r:id="rId19"/>
    <p:sldId id="436" r:id="rId20"/>
    <p:sldId id="437" r:id="rId21"/>
    <p:sldId id="440" r:id="rId22"/>
    <p:sldId id="441" r:id="rId23"/>
    <p:sldId id="442" r:id="rId24"/>
    <p:sldId id="438" r:id="rId25"/>
    <p:sldId id="444" r:id="rId26"/>
    <p:sldId id="445" r:id="rId27"/>
    <p:sldId id="446" r:id="rId28"/>
    <p:sldId id="447" r:id="rId29"/>
    <p:sldId id="443" r:id="rId30"/>
    <p:sldId id="450" r:id="rId31"/>
    <p:sldId id="361" r:id="rId32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177"/>
    <a:srgbClr val="3E494F"/>
    <a:srgbClr val="FFFFFF"/>
    <a:srgbClr val="314068"/>
    <a:srgbClr val="3E484F"/>
    <a:srgbClr val="343E48"/>
    <a:srgbClr val="343E46"/>
    <a:srgbClr val="CED7DD"/>
    <a:srgbClr val="D60093"/>
    <a:srgbClr val="853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97" autoAdjust="0"/>
    <p:restoredTop sz="80207" autoAdjust="0"/>
  </p:normalViewPr>
  <p:slideViewPr>
    <p:cSldViewPr>
      <p:cViewPr varScale="1">
        <p:scale>
          <a:sx n="90" d="100"/>
          <a:sy n="90" d="100"/>
        </p:scale>
        <p:origin x="140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64" y="-11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ABB2A-1528-4AAF-9A21-F4370666C7B2}" type="datetimeFigureOut">
              <a:rPr lang="en-JM" smtClean="0"/>
              <a:pPr/>
              <a:t>02/07/2015</a:t>
            </a:fld>
            <a:endParaRPr lang="en-JM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5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8927C-AB49-450F-8967-4AD52E2DC3DA}" type="slidenum">
              <a:rPr lang="en-JM" smtClean="0"/>
              <a:pPr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5275178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90015-6979-4CAF-87BC-D33F74A1F261}" type="datetimeFigureOut">
              <a:rPr lang="en-JM" smtClean="0"/>
              <a:pPr/>
              <a:t>02/07/2015</a:t>
            </a:fld>
            <a:endParaRPr lang="en-JM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M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CA0D8-6577-48B2-BA77-88519BAFBFDA}" type="slidenum">
              <a:rPr lang="en-JM" smtClean="0"/>
              <a:pPr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591203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9374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10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621087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351832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731678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405846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69763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679690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061237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17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780977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18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401800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19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537207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0221460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755835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112790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713860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731046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503184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545885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27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694097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28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003956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29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890014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241991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250863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241521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219203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7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787529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8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572163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9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391899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1" y="-46596"/>
            <a:ext cx="10287001" cy="6447396"/>
          </a:xfrm>
          <a:prstGeom prst="rect">
            <a:avLst/>
          </a:prstGeom>
        </p:spPr>
      </p:pic>
      <p:pic>
        <p:nvPicPr>
          <p:cNvPr id="8" name="Picture 7" descr="iMinds_PPT_general_footer2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71776"/>
            <a:ext cx="7772400" cy="1470025"/>
          </a:xfrm>
        </p:spPr>
        <p:txBody>
          <a:bodyPr/>
          <a:lstStyle>
            <a:lvl1pPr algn="ctr">
              <a:defRPr sz="4000">
                <a:solidFill>
                  <a:srgbClr val="E2017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343400"/>
            <a:ext cx="6400800" cy="12954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3E48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JM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305800" y="6340158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eatures-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E20177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542965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929467" y="1542965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20734" y="1542965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112000" y="1542965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4302819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7" name="Text Placeholder 27"/>
          <p:cNvSpPr>
            <a:spLocks noGrp="1"/>
          </p:cNvSpPr>
          <p:nvPr>
            <p:ph type="body" sz="quarter" idx="33"/>
          </p:nvPr>
        </p:nvSpPr>
        <p:spPr>
          <a:xfrm>
            <a:off x="5969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34" hasCustomPrompt="1"/>
          </p:nvPr>
        </p:nvSpPr>
        <p:spPr>
          <a:xfrm>
            <a:off x="2929467" y="4302819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2688167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36" hasCustomPrompt="1"/>
          </p:nvPr>
        </p:nvSpPr>
        <p:spPr>
          <a:xfrm>
            <a:off x="5020734" y="4302819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1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4779434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7112000" y="4302819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68707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7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SSub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Rectangle 6"/>
          <p:cNvSpPr/>
          <p:nvPr/>
        </p:nvSpPr>
        <p:spPr>
          <a:xfrm>
            <a:off x="533400" y="1372815"/>
            <a:ext cx="7772400" cy="532187"/>
          </a:xfrm>
          <a:prstGeom prst="rect">
            <a:avLst/>
          </a:prstGeom>
          <a:solidFill>
            <a:srgbClr val="CED7DD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/>
          </a:p>
        </p:txBody>
      </p:sp>
      <p:sp>
        <p:nvSpPr>
          <p:cNvPr id="28" name="Picture Placeholder 27"/>
          <p:cNvSpPr>
            <a:spLocks noGrp="1"/>
          </p:cNvSpPr>
          <p:nvPr userDrawn="1">
            <p:ph type="pic" sz="quarter" idx="13"/>
          </p:nvPr>
        </p:nvSpPr>
        <p:spPr>
          <a:xfrm>
            <a:off x="533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29" name="Picture Placeholder 27"/>
          <p:cNvSpPr>
            <a:spLocks noGrp="1"/>
          </p:cNvSpPr>
          <p:nvPr userDrawn="1">
            <p:ph type="pic" sz="quarter" idx="14"/>
          </p:nvPr>
        </p:nvSpPr>
        <p:spPr>
          <a:xfrm>
            <a:off x="533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0" name="Picture Placeholder 27"/>
          <p:cNvSpPr>
            <a:spLocks noGrp="1"/>
          </p:cNvSpPr>
          <p:nvPr userDrawn="1">
            <p:ph type="pic" sz="quarter" idx="15"/>
          </p:nvPr>
        </p:nvSpPr>
        <p:spPr>
          <a:xfrm>
            <a:off x="4724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1" name="Picture Placeholder 27"/>
          <p:cNvSpPr>
            <a:spLocks noGrp="1"/>
          </p:cNvSpPr>
          <p:nvPr userDrawn="1">
            <p:ph type="pic" sz="quarter" idx="16"/>
          </p:nvPr>
        </p:nvSpPr>
        <p:spPr>
          <a:xfrm>
            <a:off x="4724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3" name="Text Placeholder 32"/>
          <p:cNvSpPr>
            <a:spLocks noGrp="1"/>
          </p:cNvSpPr>
          <p:nvPr userDrawn="1">
            <p:ph type="body" sz="quarter" idx="17"/>
          </p:nvPr>
        </p:nvSpPr>
        <p:spPr>
          <a:xfrm>
            <a:off x="1371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5" name="Content Placeholder 34"/>
          <p:cNvSpPr>
            <a:spLocks noGrp="1"/>
          </p:cNvSpPr>
          <p:nvPr userDrawn="1">
            <p:ph sz="quarter" idx="18"/>
          </p:nvPr>
        </p:nvSpPr>
        <p:spPr>
          <a:xfrm>
            <a:off x="1371600" y="2768600"/>
            <a:ext cx="2971800" cy="1066800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6" name="Text Placeholder 32"/>
          <p:cNvSpPr>
            <a:spLocks noGrp="1"/>
          </p:cNvSpPr>
          <p:nvPr userDrawn="1">
            <p:ph type="body" sz="quarter" idx="19"/>
          </p:nvPr>
        </p:nvSpPr>
        <p:spPr>
          <a:xfrm>
            <a:off x="5562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7" name="Content Placeholder 34"/>
          <p:cNvSpPr>
            <a:spLocks noGrp="1"/>
          </p:cNvSpPr>
          <p:nvPr userDrawn="1">
            <p:ph sz="quarter" idx="20"/>
          </p:nvPr>
        </p:nvSpPr>
        <p:spPr>
          <a:xfrm>
            <a:off x="5562600" y="27686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8" name="Text Placeholder 32"/>
          <p:cNvSpPr>
            <a:spLocks noGrp="1"/>
          </p:cNvSpPr>
          <p:nvPr userDrawn="1">
            <p:ph type="body" sz="quarter" idx="21"/>
          </p:nvPr>
        </p:nvSpPr>
        <p:spPr>
          <a:xfrm>
            <a:off x="1371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9" name="Content Placeholder 34"/>
          <p:cNvSpPr>
            <a:spLocks noGrp="1"/>
          </p:cNvSpPr>
          <p:nvPr userDrawn="1">
            <p:ph sz="quarter" idx="22"/>
          </p:nvPr>
        </p:nvSpPr>
        <p:spPr>
          <a:xfrm>
            <a:off x="1371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0" name="Text Placeholder 32"/>
          <p:cNvSpPr>
            <a:spLocks noGrp="1"/>
          </p:cNvSpPr>
          <p:nvPr userDrawn="1">
            <p:ph type="body" sz="quarter" idx="23"/>
          </p:nvPr>
        </p:nvSpPr>
        <p:spPr>
          <a:xfrm>
            <a:off x="5562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41" name="Content Placeholder 34"/>
          <p:cNvSpPr>
            <a:spLocks noGrp="1"/>
          </p:cNvSpPr>
          <p:nvPr userDrawn="1">
            <p:ph sz="quarter" idx="24"/>
          </p:nvPr>
        </p:nvSpPr>
        <p:spPr>
          <a:xfrm>
            <a:off x="5562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5"/>
          </p:nvPr>
        </p:nvSpPr>
        <p:spPr>
          <a:xfrm>
            <a:off x="533400" y="1397000"/>
            <a:ext cx="1905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26"/>
          </p:nvPr>
        </p:nvSpPr>
        <p:spPr>
          <a:xfrm>
            <a:off x="2590800" y="1397000"/>
            <a:ext cx="20574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27"/>
          </p:nvPr>
        </p:nvSpPr>
        <p:spPr>
          <a:xfrm>
            <a:off x="4724400" y="1397000"/>
            <a:ext cx="1524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28"/>
          </p:nvPr>
        </p:nvSpPr>
        <p:spPr>
          <a:xfrm>
            <a:off x="6400800" y="1397000"/>
            <a:ext cx="18288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211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33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38"/>
          <p:cNvSpPr>
            <a:spLocks noGrp="1"/>
          </p:cNvSpPr>
          <p:nvPr>
            <p:ph sz="quarter" idx="39"/>
          </p:nvPr>
        </p:nvSpPr>
        <p:spPr>
          <a:xfrm>
            <a:off x="533400" y="1397000"/>
            <a:ext cx="210312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Content Placeholder 38"/>
          <p:cNvSpPr>
            <a:spLocks noGrp="1"/>
          </p:cNvSpPr>
          <p:nvPr>
            <p:ph sz="quarter" idx="40"/>
          </p:nvPr>
        </p:nvSpPr>
        <p:spPr>
          <a:xfrm>
            <a:off x="33528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Content Placeholder 38"/>
          <p:cNvSpPr>
            <a:spLocks noGrp="1"/>
          </p:cNvSpPr>
          <p:nvPr>
            <p:ph sz="quarter" idx="41"/>
          </p:nvPr>
        </p:nvSpPr>
        <p:spPr>
          <a:xfrm>
            <a:off x="62484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42"/>
          </p:nvPr>
        </p:nvSpPr>
        <p:spPr>
          <a:xfrm>
            <a:off x="33528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43"/>
          </p:nvPr>
        </p:nvSpPr>
        <p:spPr>
          <a:xfrm>
            <a:off x="6248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3665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077200" cy="56356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006600"/>
            <a:ext cx="3654357" cy="39370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800600" y="2006600"/>
            <a:ext cx="3733800" cy="3962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9" name="Content Placeholder 38"/>
          <p:cNvSpPr>
            <a:spLocks noGrp="1"/>
          </p:cNvSpPr>
          <p:nvPr>
            <p:ph sz="quarter" idx="39"/>
          </p:nvPr>
        </p:nvSpPr>
        <p:spPr>
          <a:xfrm>
            <a:off x="609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Content Placeholder 38"/>
          <p:cNvSpPr>
            <a:spLocks noGrp="1"/>
          </p:cNvSpPr>
          <p:nvPr>
            <p:ph sz="quarter" idx="40"/>
          </p:nvPr>
        </p:nvSpPr>
        <p:spPr>
          <a:xfrm>
            <a:off x="4800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0657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320800"/>
            <a:ext cx="8229600" cy="685800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3400" y="2387600"/>
            <a:ext cx="4419600" cy="32766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JM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5257800" y="50546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9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5257800" y="3225800"/>
            <a:ext cx="3429000" cy="1625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9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257800" y="2311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9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7145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397000"/>
            <a:ext cx="9144000" cy="3759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04800" y="5359400"/>
            <a:ext cx="8534400" cy="711200"/>
          </a:xfrm>
        </p:spPr>
        <p:txBody>
          <a:bodyPr>
            <a:normAutofit/>
          </a:bodyPr>
          <a:lstStyle>
            <a:lvl1pPr>
              <a:buClr>
                <a:srgbClr val="0FCED3"/>
              </a:buClr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433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498600"/>
            <a:ext cx="5181600" cy="4368800"/>
          </a:xfrm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38"/>
          <p:cNvSpPr>
            <a:spLocks noGrp="1"/>
          </p:cNvSpPr>
          <p:nvPr>
            <p:ph sz="quarter" idx="37"/>
          </p:nvPr>
        </p:nvSpPr>
        <p:spPr>
          <a:xfrm>
            <a:off x="5410200" y="1998472"/>
            <a:ext cx="2971800" cy="414528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Content Placeholder 38"/>
          <p:cNvSpPr>
            <a:spLocks noGrp="1"/>
          </p:cNvSpPr>
          <p:nvPr>
            <p:ph sz="quarter" idx="36"/>
          </p:nvPr>
        </p:nvSpPr>
        <p:spPr>
          <a:xfrm>
            <a:off x="5410200" y="1524000"/>
            <a:ext cx="2438400" cy="4826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410200" y="2819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1"/>
          </p:nvPr>
        </p:nvSpPr>
        <p:spPr>
          <a:xfrm>
            <a:off x="5410200" y="3632200"/>
            <a:ext cx="3429000" cy="15240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2"/>
          </p:nvPr>
        </p:nvSpPr>
        <p:spPr>
          <a:xfrm>
            <a:off x="5410200" y="52578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5585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533400" y="2159000"/>
            <a:ext cx="7848600" cy="304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447800"/>
            <a:ext cx="8229600" cy="381000"/>
          </a:xfrm>
        </p:spPr>
        <p:txBody>
          <a:bodyPr>
            <a:noAutofit/>
          </a:bodyPr>
          <a:lstStyle>
            <a:lvl1pPr algn="l">
              <a:buNone/>
              <a:defRPr sz="1400" b="0">
                <a:latin typeface="Helvetica Neue Bold Condensed"/>
                <a:cs typeface="Helvetica Neue Bold Condensed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33400" y="5359400"/>
            <a:ext cx="7924800" cy="609600"/>
          </a:xfrm>
        </p:spPr>
        <p:txBody>
          <a:bodyPr>
            <a:noAutofit/>
          </a:bodyPr>
          <a:lstStyle>
            <a:lvl1pPr>
              <a:buNone/>
              <a:defRPr sz="1100">
                <a:latin typeface="Helvetica Neue Medium"/>
                <a:cs typeface="Helvetica Neue Medium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8296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Ar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3"/>
          </p:nvPr>
        </p:nvSpPr>
        <p:spPr>
          <a:xfrm>
            <a:off x="5334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2" name="Text Placeholder 20"/>
          <p:cNvSpPr>
            <a:spLocks noGrp="1"/>
          </p:cNvSpPr>
          <p:nvPr userDrawn="1">
            <p:ph type="body" sz="quarter" idx="14"/>
          </p:nvPr>
        </p:nvSpPr>
        <p:spPr>
          <a:xfrm>
            <a:off x="48006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20"/>
          <p:cNvSpPr>
            <a:spLocks noGrp="1"/>
          </p:cNvSpPr>
          <p:nvPr userDrawn="1">
            <p:ph type="body" sz="quarter" idx="15"/>
          </p:nvPr>
        </p:nvSpPr>
        <p:spPr>
          <a:xfrm>
            <a:off x="5334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4" name="Text Placeholder 20"/>
          <p:cNvSpPr>
            <a:spLocks noGrp="1"/>
          </p:cNvSpPr>
          <p:nvPr userDrawn="1">
            <p:ph type="body" sz="quarter" idx="16"/>
          </p:nvPr>
        </p:nvSpPr>
        <p:spPr>
          <a:xfrm>
            <a:off x="48006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6" name="Text Placeholder 25"/>
          <p:cNvSpPr>
            <a:spLocks noGrp="1"/>
          </p:cNvSpPr>
          <p:nvPr userDrawn="1">
            <p:ph type="body" sz="quarter" idx="17"/>
          </p:nvPr>
        </p:nvSpPr>
        <p:spPr>
          <a:xfrm>
            <a:off x="533400" y="1498599"/>
            <a:ext cx="298704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7" name="Text Placeholder 25"/>
          <p:cNvSpPr>
            <a:spLocks noGrp="1"/>
          </p:cNvSpPr>
          <p:nvPr userDrawn="1">
            <p:ph type="body" sz="quarter" idx="18"/>
          </p:nvPr>
        </p:nvSpPr>
        <p:spPr>
          <a:xfrm>
            <a:off x="4800599" y="14985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9" name="Text Placeholder 25"/>
          <p:cNvSpPr>
            <a:spLocks noGrp="1"/>
          </p:cNvSpPr>
          <p:nvPr userDrawn="1">
            <p:ph type="body" sz="quarter" idx="20"/>
          </p:nvPr>
        </p:nvSpPr>
        <p:spPr>
          <a:xfrm>
            <a:off x="533400" y="3962399"/>
            <a:ext cx="317373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9"/>
          </p:nvPr>
        </p:nvSpPr>
        <p:spPr>
          <a:xfrm>
            <a:off x="4800599" y="39623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97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3400" y="2159000"/>
            <a:ext cx="4343400" cy="33020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1346200"/>
            <a:ext cx="8077200" cy="457200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72200" y="23114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172200" y="27178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2200" y="31242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172200" y="35306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5867400" y="42418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5867400" y="46482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5105400" y="23114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5105400" y="27178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105400" y="31242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5105400" y="35306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0807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eatures-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3E484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542965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929467" y="1542965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20734" y="1542965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112000" y="1542965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4302819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7" name="Text Placeholder 27"/>
          <p:cNvSpPr>
            <a:spLocks noGrp="1"/>
          </p:cNvSpPr>
          <p:nvPr>
            <p:ph type="body" sz="quarter" idx="33"/>
          </p:nvPr>
        </p:nvSpPr>
        <p:spPr>
          <a:xfrm>
            <a:off x="5969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34" hasCustomPrompt="1"/>
          </p:nvPr>
        </p:nvSpPr>
        <p:spPr>
          <a:xfrm>
            <a:off x="2929467" y="4302819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2688167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36" hasCustomPrompt="1"/>
          </p:nvPr>
        </p:nvSpPr>
        <p:spPr>
          <a:xfrm>
            <a:off x="5020734" y="4302819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1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4779434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7112000" y="4302819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68707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75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eatures-lightgrey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gradFill flip="none" rotWithShape="1">
            <a:gsLst>
              <a:gs pos="0">
                <a:srgbClr val="CED7DD"/>
              </a:gs>
              <a:gs pos="49000">
                <a:srgbClr val="FFFFFF"/>
              </a:gs>
              <a:gs pos="100000">
                <a:srgbClr val="CED7DD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ED7D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9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19279" y="1524000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910546" y="1524000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01813" y="1524000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093079" y="1524000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819279" y="4283854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7" name="Text Placeholder 27"/>
          <p:cNvSpPr>
            <a:spLocks noGrp="1"/>
          </p:cNvSpPr>
          <p:nvPr>
            <p:ph type="body" sz="quarter" idx="33"/>
          </p:nvPr>
        </p:nvSpPr>
        <p:spPr>
          <a:xfrm>
            <a:off x="5969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34" hasCustomPrompt="1"/>
          </p:nvPr>
        </p:nvSpPr>
        <p:spPr>
          <a:xfrm>
            <a:off x="2910546" y="4283854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2688167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36" hasCustomPrompt="1"/>
          </p:nvPr>
        </p:nvSpPr>
        <p:spPr>
          <a:xfrm>
            <a:off x="5001813" y="4283854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1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4779434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7093079" y="4283854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68707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219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eatures-light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CED7DD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ED7D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9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542965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929467" y="1542965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20734" y="1542965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112000" y="1542965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4302819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7" name="Text Placeholder 27"/>
          <p:cNvSpPr>
            <a:spLocks noGrp="1"/>
          </p:cNvSpPr>
          <p:nvPr>
            <p:ph type="body" sz="quarter" idx="33"/>
          </p:nvPr>
        </p:nvSpPr>
        <p:spPr>
          <a:xfrm>
            <a:off x="5969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34" hasCustomPrompt="1"/>
          </p:nvPr>
        </p:nvSpPr>
        <p:spPr>
          <a:xfrm>
            <a:off x="2929467" y="4302819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2688167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36" hasCustomPrompt="1"/>
          </p:nvPr>
        </p:nvSpPr>
        <p:spPr>
          <a:xfrm>
            <a:off x="5020734" y="4302819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1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4779434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7112000" y="4302819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68707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4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features + tex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8881" y="1562632"/>
            <a:ext cx="1177838" cy="1180568"/>
          </a:xfrm>
          <a:prstGeom prst="ellipse">
            <a:avLst/>
          </a:prstGeom>
          <a:solidFill>
            <a:srgbClr val="343E46"/>
          </a:solidFill>
          <a:ln w="57150" cmpd="sng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2975191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950148" y="1562632"/>
            <a:ext cx="1177838" cy="118056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2975191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41415" y="1562632"/>
            <a:ext cx="1177838" cy="118056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2975191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132681" y="1562632"/>
            <a:ext cx="1177838" cy="118056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2975191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1828800"/>
          </a:xfrm>
        </p:spPr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495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main features + tex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632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54541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745808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68370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524001"/>
          </a:xfrm>
        </p:spPr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7711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081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3E484F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tx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7994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57200" y="1879669"/>
            <a:ext cx="2592000" cy="300426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294479" y="1879669"/>
            <a:ext cx="2592000" cy="300426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171000" y="1879669"/>
            <a:ext cx="2592000" cy="300426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444038" y="5094021"/>
            <a:ext cx="2603962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3276600" y="5094021"/>
            <a:ext cx="2590800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72200" y="5094021"/>
            <a:ext cx="2590800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1861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43129" y="16002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643128" y="19050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43129" y="30226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643128" y="33274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43129" y="44450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43128" y="47498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24"/>
          <p:cNvSpPr>
            <a:spLocks noGrp="1"/>
          </p:cNvSpPr>
          <p:nvPr>
            <p:ph type="pic" sz="quarter" idx="28"/>
          </p:nvPr>
        </p:nvSpPr>
        <p:spPr>
          <a:xfrm>
            <a:off x="4709141" y="1600200"/>
            <a:ext cx="3672860" cy="38608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389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254375"/>
            <a:ext cx="7772400" cy="1470025"/>
          </a:xfrm>
        </p:spPr>
        <p:txBody>
          <a:bodyPr/>
          <a:lstStyle>
            <a:lvl1pPr algn="ctr">
              <a:defRPr sz="4000">
                <a:solidFill>
                  <a:srgbClr val="E2017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343400"/>
            <a:ext cx="6400800" cy="12954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3E48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JM" dirty="0"/>
          </a:p>
        </p:txBody>
      </p:sp>
      <p:pic>
        <p:nvPicPr>
          <p:cNvPr id="6" name="Picture 5" descr="IMINDS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450932"/>
            <a:ext cx="1143000" cy="33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410200" y="1830917"/>
            <a:ext cx="2933700" cy="886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10201" y="3022601"/>
            <a:ext cx="2787015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410200" y="3401484"/>
            <a:ext cx="310134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410200" y="4472517"/>
            <a:ext cx="2766060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410200" y="4851400"/>
            <a:ext cx="326898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452728" y="1828800"/>
            <a:ext cx="4424073" cy="37338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004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0960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3528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2484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38"/>
          <p:cNvSpPr>
            <a:spLocks noGrp="1"/>
          </p:cNvSpPr>
          <p:nvPr>
            <p:ph sz="quarter" idx="37"/>
          </p:nvPr>
        </p:nvSpPr>
        <p:spPr>
          <a:xfrm>
            <a:off x="4572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Content Placeholder 38"/>
          <p:cNvSpPr>
            <a:spLocks noGrp="1"/>
          </p:cNvSpPr>
          <p:nvPr>
            <p:ph sz="quarter" idx="38"/>
          </p:nvPr>
        </p:nvSpPr>
        <p:spPr>
          <a:xfrm>
            <a:off x="33528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38"/>
          <p:cNvSpPr>
            <a:spLocks noGrp="1"/>
          </p:cNvSpPr>
          <p:nvPr>
            <p:ph sz="quarter" idx="39"/>
          </p:nvPr>
        </p:nvSpPr>
        <p:spPr>
          <a:xfrm>
            <a:off x="62484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E20177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bg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bg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6881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3E494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kern="1200" dirty="0" smtClean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17989"/>
            <a:ext cx="8229600" cy="2220612"/>
          </a:xfrm>
        </p:spPr>
        <p:txBody>
          <a:bodyPr anchor="t"/>
          <a:lstStyle>
            <a:lvl1pPr algn="l">
              <a:defRPr sz="4800" b="0" i="0" spc="-150" baseline="0">
                <a:solidFill>
                  <a:schemeClr val="bg1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  CULTURE EATS STRATEGY FOR LUNCH ANYTIME</a:t>
            </a:r>
            <a:endParaRPr lang="en-JM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304800" y="787400"/>
            <a:ext cx="12192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0" i="0" kern="120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r>
              <a:rPr lang="en-US" sz="11000" dirty="0" smtClean="0">
                <a:solidFill>
                  <a:srgbClr val="CED7DD"/>
                </a:solidFill>
              </a:rPr>
              <a:t>“</a:t>
            </a:r>
            <a:endParaRPr lang="en-JM" sz="11000" dirty="0">
              <a:solidFill>
                <a:srgbClr val="CED7DD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8000" y="3124200"/>
            <a:ext cx="12192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0" i="0" kern="120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r>
              <a:rPr lang="en-US" sz="10000" dirty="0" smtClean="0">
                <a:solidFill>
                  <a:srgbClr val="CED7DD"/>
                </a:solidFill>
              </a:rPr>
              <a:t>”</a:t>
            </a:r>
            <a:endParaRPr lang="en-JM" sz="10000" dirty="0">
              <a:solidFill>
                <a:srgbClr val="CED7DD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457200" y="5393888"/>
            <a:ext cx="8229600" cy="778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i="0" kern="1200" spc="-15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endParaRPr lang="en-JM" sz="1400" spc="0" dirty="0">
              <a:solidFill>
                <a:srgbClr val="CED7DD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461000"/>
            <a:ext cx="8229600" cy="812800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rgbClr val="CED7DD"/>
                </a:solidFill>
              </a:defRPr>
            </a:lvl1pPr>
            <a:lvl2pPr marL="457200" indent="0">
              <a:buNone/>
              <a:defRPr sz="1600">
                <a:solidFill>
                  <a:srgbClr val="CED7DD"/>
                </a:solidFill>
              </a:defRPr>
            </a:lvl2pPr>
            <a:lvl3pPr>
              <a:defRPr sz="1600">
                <a:solidFill>
                  <a:srgbClr val="CED7DD"/>
                </a:solidFill>
              </a:defRPr>
            </a:lvl3pPr>
            <a:lvl4pPr>
              <a:defRPr sz="1600">
                <a:solidFill>
                  <a:srgbClr val="CED7DD"/>
                </a:solidFill>
              </a:defRPr>
            </a:lvl4pPr>
            <a:lvl5pPr>
              <a:defRPr sz="1600">
                <a:solidFill>
                  <a:srgbClr val="CED7DD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0"/>
            <a:r>
              <a:rPr lang="en-GB" dirty="0" smtClean="0"/>
              <a:t>- SECOND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rgbClr val="FFFFFF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rgbClr val="FFFFFF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245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E20177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kern="1200" dirty="0" smtClean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17989"/>
            <a:ext cx="8229600" cy="2220612"/>
          </a:xfrm>
        </p:spPr>
        <p:txBody>
          <a:bodyPr anchor="t"/>
          <a:lstStyle>
            <a:lvl1pPr algn="l">
              <a:defRPr sz="4800" b="0" i="0" spc="-150" baseline="0">
                <a:solidFill>
                  <a:schemeClr val="bg1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  CULTURE EATS STRATEGY FOR LUNCH ANYTIME</a:t>
            </a:r>
            <a:endParaRPr lang="en-JM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304800" y="787400"/>
            <a:ext cx="12192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0" i="0" kern="120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r>
              <a:rPr lang="en-US" sz="11000" dirty="0" smtClean="0">
                <a:solidFill>
                  <a:srgbClr val="CED7DD"/>
                </a:solidFill>
              </a:rPr>
              <a:t>“</a:t>
            </a:r>
            <a:endParaRPr lang="en-JM" sz="11000" dirty="0">
              <a:solidFill>
                <a:srgbClr val="CED7DD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8000" y="3124200"/>
            <a:ext cx="12192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0" i="0" kern="120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r>
              <a:rPr lang="en-US" sz="10000" dirty="0" smtClean="0">
                <a:solidFill>
                  <a:srgbClr val="CED7DD"/>
                </a:solidFill>
              </a:rPr>
              <a:t>”</a:t>
            </a:r>
            <a:endParaRPr lang="en-JM" sz="10000" dirty="0">
              <a:solidFill>
                <a:srgbClr val="CED7DD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457200" y="5393888"/>
            <a:ext cx="8229600" cy="778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i="0" kern="1200" spc="-15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endParaRPr lang="en-JM" sz="1400" spc="0" dirty="0">
              <a:solidFill>
                <a:srgbClr val="CED7DD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461000"/>
            <a:ext cx="8229600" cy="812800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rgbClr val="3E494F"/>
                </a:solidFill>
              </a:defRPr>
            </a:lvl1pPr>
            <a:lvl2pPr marL="457200" indent="0">
              <a:buNone/>
              <a:defRPr sz="1600">
                <a:solidFill>
                  <a:srgbClr val="CED7DD"/>
                </a:solidFill>
              </a:defRPr>
            </a:lvl2pPr>
            <a:lvl3pPr>
              <a:defRPr sz="1600">
                <a:solidFill>
                  <a:srgbClr val="CED7DD"/>
                </a:solidFill>
              </a:defRPr>
            </a:lvl3pPr>
            <a:lvl4pPr>
              <a:defRPr sz="1600">
                <a:solidFill>
                  <a:srgbClr val="CED7DD"/>
                </a:solidFill>
              </a:defRPr>
            </a:lvl4pPr>
            <a:lvl5pPr>
              <a:defRPr sz="1600">
                <a:solidFill>
                  <a:srgbClr val="CED7DD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0"/>
            <a:r>
              <a:rPr lang="en-GB" dirty="0" smtClean="0"/>
              <a:t>- SECOND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rgbClr val="FFFFFF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rgbClr val="FFFFFF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070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8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6666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352800" y="0"/>
            <a:ext cx="5791200" cy="688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58801" y="5621800"/>
            <a:ext cx="3200400" cy="14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2971800" cy="4775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9521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352800" y="0"/>
            <a:ext cx="5791200" cy="688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58801" y="5621800"/>
            <a:ext cx="3200400" cy="14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2971800" cy="4775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93990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8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58801" y="5621800"/>
            <a:ext cx="3200400" cy="14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2971800" cy="4775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99689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76200" y="-25400"/>
            <a:ext cx="9296400" cy="6985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78983" y="1803400"/>
            <a:ext cx="2438399" cy="3556000"/>
          </a:xfrm>
        </p:spPr>
        <p:txBody>
          <a:bodyPr/>
          <a:lstStyle>
            <a:lvl1pPr algn="dist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</a:t>
            </a:r>
            <a:br>
              <a:rPr lang="en-US" dirty="0" smtClean="0"/>
            </a:br>
            <a:r>
              <a:rPr lang="en-US" dirty="0" smtClean="0"/>
              <a:t>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40710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8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58801" y="5621800"/>
            <a:ext cx="3200400" cy="14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2971800" cy="4775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53720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5334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32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25908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34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46482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36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67056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39" name="Content Placeholder 37"/>
          <p:cNvSpPr>
            <a:spLocks noGrp="1"/>
          </p:cNvSpPr>
          <p:nvPr>
            <p:ph sz="quarter" idx="18"/>
          </p:nvPr>
        </p:nvSpPr>
        <p:spPr>
          <a:xfrm>
            <a:off x="25146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9"/>
          </p:nvPr>
        </p:nvSpPr>
        <p:spPr>
          <a:xfrm>
            <a:off x="45720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Content Placeholder 37"/>
          <p:cNvSpPr>
            <a:spLocks noGrp="1"/>
          </p:cNvSpPr>
          <p:nvPr>
            <p:ph sz="quarter" idx="20"/>
          </p:nvPr>
        </p:nvSpPr>
        <p:spPr>
          <a:xfrm>
            <a:off x="66294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37"/>
          <p:cNvSpPr>
            <a:spLocks noGrp="1"/>
          </p:cNvSpPr>
          <p:nvPr>
            <p:ph sz="quarter" idx="21"/>
          </p:nvPr>
        </p:nvSpPr>
        <p:spPr>
          <a:xfrm>
            <a:off x="4572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37"/>
          <p:cNvSpPr>
            <a:spLocks noGrp="1"/>
          </p:cNvSpPr>
          <p:nvPr>
            <p:ph sz="quarter" idx="26"/>
          </p:nvPr>
        </p:nvSpPr>
        <p:spPr>
          <a:xfrm>
            <a:off x="25146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37"/>
          <p:cNvSpPr>
            <a:spLocks noGrp="1"/>
          </p:cNvSpPr>
          <p:nvPr>
            <p:ph sz="quarter" idx="27"/>
          </p:nvPr>
        </p:nvSpPr>
        <p:spPr>
          <a:xfrm>
            <a:off x="45720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37"/>
          <p:cNvSpPr>
            <a:spLocks noGrp="1"/>
          </p:cNvSpPr>
          <p:nvPr>
            <p:ph sz="quarter" idx="28"/>
          </p:nvPr>
        </p:nvSpPr>
        <p:spPr>
          <a:xfrm>
            <a:off x="66294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37"/>
          <p:cNvSpPr>
            <a:spLocks noGrp="1"/>
          </p:cNvSpPr>
          <p:nvPr>
            <p:ph sz="quarter" idx="29"/>
          </p:nvPr>
        </p:nvSpPr>
        <p:spPr>
          <a:xfrm>
            <a:off x="4572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Text Placeholder 42"/>
          <p:cNvSpPr>
            <a:spLocks noGrp="1"/>
          </p:cNvSpPr>
          <p:nvPr>
            <p:ph type="body" sz="quarter" idx="25"/>
          </p:nvPr>
        </p:nvSpPr>
        <p:spPr>
          <a:xfrm>
            <a:off x="5334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42"/>
          <p:cNvSpPr>
            <a:spLocks noGrp="1"/>
          </p:cNvSpPr>
          <p:nvPr>
            <p:ph type="body" sz="quarter" idx="30"/>
          </p:nvPr>
        </p:nvSpPr>
        <p:spPr>
          <a:xfrm>
            <a:off x="25908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42"/>
          <p:cNvSpPr>
            <a:spLocks noGrp="1"/>
          </p:cNvSpPr>
          <p:nvPr>
            <p:ph type="body" sz="quarter" idx="31"/>
          </p:nvPr>
        </p:nvSpPr>
        <p:spPr>
          <a:xfrm>
            <a:off x="46482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42"/>
          <p:cNvSpPr>
            <a:spLocks noGrp="1"/>
          </p:cNvSpPr>
          <p:nvPr>
            <p:ph type="body" sz="quarter" idx="32"/>
          </p:nvPr>
        </p:nvSpPr>
        <p:spPr>
          <a:xfrm>
            <a:off x="67056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685800"/>
          </a:xfrm>
        </p:spPr>
        <p:txBody>
          <a:bodyPr>
            <a:normAutofit/>
          </a:bodyPr>
          <a:lstStyle>
            <a:lvl1pPr>
              <a:buNone/>
              <a:defRPr sz="13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209800"/>
            <a:ext cx="4876800" cy="36576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smtClean="0"/>
              <a:t>Click icon to add chart</a:t>
            </a:r>
            <a:endParaRPr lang="en-JM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562600" y="3022600"/>
            <a:ext cx="2667000" cy="2336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8"/>
          <p:cNvSpPr>
            <a:spLocks noGrp="1"/>
          </p:cNvSpPr>
          <p:nvPr>
            <p:ph sz="quarter" idx="37"/>
          </p:nvPr>
        </p:nvSpPr>
        <p:spPr>
          <a:xfrm>
            <a:off x="5562600" y="2514600"/>
            <a:ext cx="2438400" cy="381000"/>
          </a:xfrm>
          <a:solidFill>
            <a:srgbClr val="E20177"/>
          </a:solidFill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4343400" y="1498600"/>
            <a:ext cx="4343400" cy="4140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chart</a:t>
            </a:r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8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1143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514600"/>
            <a:ext cx="4572000" cy="34290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43E46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JM" dirty="0"/>
          </a:p>
        </p:txBody>
      </p:sp>
      <p:sp>
        <p:nvSpPr>
          <p:cNvPr id="20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5867400" y="2717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3530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4343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51562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38"/>
          <p:cNvSpPr>
            <a:spLocks noGrp="1"/>
          </p:cNvSpPr>
          <p:nvPr>
            <p:ph sz="quarter" idx="37"/>
          </p:nvPr>
        </p:nvSpPr>
        <p:spPr>
          <a:xfrm>
            <a:off x="5029200" y="27178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38"/>
          <p:cNvSpPr>
            <a:spLocks noGrp="1"/>
          </p:cNvSpPr>
          <p:nvPr>
            <p:ph sz="quarter" idx="38"/>
          </p:nvPr>
        </p:nvSpPr>
        <p:spPr>
          <a:xfrm>
            <a:off x="5029200" y="35306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Content Placeholder 38"/>
          <p:cNvSpPr>
            <a:spLocks noGrp="1"/>
          </p:cNvSpPr>
          <p:nvPr>
            <p:ph sz="quarter" idx="39"/>
          </p:nvPr>
        </p:nvSpPr>
        <p:spPr>
          <a:xfrm>
            <a:off x="5029200" y="43434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38"/>
          <p:cNvSpPr>
            <a:spLocks noGrp="1"/>
          </p:cNvSpPr>
          <p:nvPr>
            <p:ph sz="quarter" idx="40"/>
          </p:nvPr>
        </p:nvSpPr>
        <p:spPr>
          <a:xfrm>
            <a:off x="5029200" y="51562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6858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15"/>
          </p:nvPr>
        </p:nvSpPr>
        <p:spPr>
          <a:xfrm>
            <a:off x="381000" y="2133600"/>
            <a:ext cx="4419600" cy="35052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43E46"/>
                </a:solidFill>
              </a:defRPr>
            </a:lvl1pPr>
          </a:lstStyle>
          <a:p>
            <a:r>
              <a:rPr lang="en-US" smtClean="0"/>
              <a:t>Click icon to add SmartArt graphic</a:t>
            </a:r>
            <a:endParaRPr lang="en-JM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24130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3225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4038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5867400" y="4851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38"/>
          <p:cNvSpPr>
            <a:spLocks noGrp="1"/>
          </p:cNvSpPr>
          <p:nvPr>
            <p:ph sz="quarter" idx="37"/>
          </p:nvPr>
        </p:nvSpPr>
        <p:spPr>
          <a:xfrm>
            <a:off x="5105400" y="24130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38"/>
          <p:cNvSpPr>
            <a:spLocks noGrp="1"/>
          </p:cNvSpPr>
          <p:nvPr>
            <p:ph sz="quarter" idx="38"/>
          </p:nvPr>
        </p:nvSpPr>
        <p:spPr>
          <a:xfrm>
            <a:off x="5105400" y="32258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38"/>
          <p:cNvSpPr>
            <a:spLocks noGrp="1"/>
          </p:cNvSpPr>
          <p:nvPr>
            <p:ph sz="quarter" idx="39"/>
          </p:nvPr>
        </p:nvSpPr>
        <p:spPr>
          <a:xfrm>
            <a:off x="5105400" y="40386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8"/>
          <p:cNvSpPr>
            <a:spLocks noGrp="1"/>
          </p:cNvSpPr>
          <p:nvPr>
            <p:ph sz="quarter" idx="40"/>
          </p:nvPr>
        </p:nvSpPr>
        <p:spPr>
          <a:xfrm>
            <a:off x="5105400" y="48514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img +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33400" y="1320800"/>
            <a:ext cx="8001000" cy="3327400"/>
          </a:xfrm>
          <a:ln w="38100">
            <a:solidFill>
              <a:schemeClr val="bg1">
                <a:lumMod val="95000"/>
              </a:schemeClr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800600" y="4953000"/>
            <a:ext cx="3810000" cy="914400"/>
          </a:xfrm>
        </p:spPr>
        <p:txBody>
          <a:bodyPr>
            <a:noAutofit/>
          </a:bodyPr>
          <a:lstStyle>
            <a:lvl1pPr algn="r">
              <a:buNone/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38"/>
          <p:cNvSpPr>
            <a:spLocks noGrp="1"/>
          </p:cNvSpPr>
          <p:nvPr>
            <p:ph sz="quarter" idx="36"/>
          </p:nvPr>
        </p:nvSpPr>
        <p:spPr>
          <a:xfrm>
            <a:off x="533400" y="4978400"/>
            <a:ext cx="2438400" cy="3810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38"/>
          <p:cNvSpPr>
            <a:spLocks noGrp="1"/>
          </p:cNvSpPr>
          <p:nvPr>
            <p:ph sz="quarter" idx="37"/>
          </p:nvPr>
        </p:nvSpPr>
        <p:spPr>
          <a:xfrm>
            <a:off x="533400" y="5359400"/>
            <a:ext cx="29718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57200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4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3222625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15" name="Picture Placeholder 19"/>
          <p:cNvSpPr>
            <a:spLocks noGrp="1"/>
          </p:cNvSpPr>
          <p:nvPr>
            <p:ph type="pic" sz="quarter" idx="27"/>
          </p:nvPr>
        </p:nvSpPr>
        <p:spPr>
          <a:xfrm>
            <a:off x="5988049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16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457200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7" name="Picture Placeholder 19"/>
          <p:cNvSpPr>
            <a:spLocks noGrp="1"/>
          </p:cNvSpPr>
          <p:nvPr>
            <p:ph type="pic" sz="quarter" idx="29"/>
          </p:nvPr>
        </p:nvSpPr>
        <p:spPr>
          <a:xfrm>
            <a:off x="3222625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18" name="Picture Placeholder 19"/>
          <p:cNvSpPr>
            <a:spLocks noGrp="1"/>
          </p:cNvSpPr>
          <p:nvPr>
            <p:ph type="pic" sz="quarter" idx="30"/>
          </p:nvPr>
        </p:nvSpPr>
        <p:spPr>
          <a:xfrm>
            <a:off x="5988049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1"/>
          </p:nvPr>
        </p:nvSpPr>
        <p:spPr>
          <a:xfrm>
            <a:off x="457201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37"/>
          </p:nvPr>
        </p:nvSpPr>
        <p:spPr>
          <a:xfrm>
            <a:off x="3222626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8"/>
          </p:nvPr>
        </p:nvSpPr>
        <p:spPr>
          <a:xfrm>
            <a:off x="5988050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28"/>
          <p:cNvSpPr>
            <a:spLocks noGrp="1"/>
          </p:cNvSpPr>
          <p:nvPr>
            <p:ph type="body" sz="quarter" idx="39"/>
          </p:nvPr>
        </p:nvSpPr>
        <p:spPr>
          <a:xfrm>
            <a:off x="457201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28"/>
          <p:cNvSpPr>
            <a:spLocks noGrp="1"/>
          </p:cNvSpPr>
          <p:nvPr>
            <p:ph type="body" sz="quarter" idx="40"/>
          </p:nvPr>
        </p:nvSpPr>
        <p:spPr>
          <a:xfrm>
            <a:off x="3222626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9" name="Text Placeholder 28"/>
          <p:cNvSpPr>
            <a:spLocks noGrp="1"/>
          </p:cNvSpPr>
          <p:nvPr>
            <p:ph type="body" sz="quarter" idx="41"/>
          </p:nvPr>
        </p:nvSpPr>
        <p:spPr>
          <a:xfrm>
            <a:off x="5988050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Sub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Rectangle 6"/>
          <p:cNvSpPr/>
          <p:nvPr/>
        </p:nvSpPr>
        <p:spPr>
          <a:xfrm>
            <a:off x="533400" y="1372815"/>
            <a:ext cx="7772400" cy="532187"/>
          </a:xfrm>
          <a:prstGeom prst="rect">
            <a:avLst/>
          </a:prstGeom>
          <a:solidFill>
            <a:srgbClr val="CED7DD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/>
          </a:p>
        </p:txBody>
      </p:sp>
      <p:sp>
        <p:nvSpPr>
          <p:cNvPr id="28" name="Picture Placeholder 27"/>
          <p:cNvSpPr>
            <a:spLocks noGrp="1"/>
          </p:cNvSpPr>
          <p:nvPr userDrawn="1">
            <p:ph type="pic" sz="quarter" idx="13"/>
          </p:nvPr>
        </p:nvSpPr>
        <p:spPr>
          <a:xfrm>
            <a:off x="533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29" name="Picture Placeholder 27"/>
          <p:cNvSpPr>
            <a:spLocks noGrp="1"/>
          </p:cNvSpPr>
          <p:nvPr userDrawn="1">
            <p:ph type="pic" sz="quarter" idx="14"/>
          </p:nvPr>
        </p:nvSpPr>
        <p:spPr>
          <a:xfrm>
            <a:off x="533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30" name="Picture Placeholder 27"/>
          <p:cNvSpPr>
            <a:spLocks noGrp="1"/>
          </p:cNvSpPr>
          <p:nvPr userDrawn="1">
            <p:ph type="pic" sz="quarter" idx="15"/>
          </p:nvPr>
        </p:nvSpPr>
        <p:spPr>
          <a:xfrm>
            <a:off x="4724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31" name="Picture Placeholder 27"/>
          <p:cNvSpPr>
            <a:spLocks noGrp="1"/>
          </p:cNvSpPr>
          <p:nvPr userDrawn="1">
            <p:ph type="pic" sz="quarter" idx="16"/>
          </p:nvPr>
        </p:nvSpPr>
        <p:spPr>
          <a:xfrm>
            <a:off x="4724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33" name="Text Placeholder 32"/>
          <p:cNvSpPr>
            <a:spLocks noGrp="1"/>
          </p:cNvSpPr>
          <p:nvPr userDrawn="1">
            <p:ph type="body" sz="quarter" idx="17"/>
          </p:nvPr>
        </p:nvSpPr>
        <p:spPr>
          <a:xfrm>
            <a:off x="1371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34"/>
          <p:cNvSpPr>
            <a:spLocks noGrp="1"/>
          </p:cNvSpPr>
          <p:nvPr userDrawn="1">
            <p:ph sz="quarter" idx="18"/>
          </p:nvPr>
        </p:nvSpPr>
        <p:spPr>
          <a:xfrm>
            <a:off x="1371600" y="2768600"/>
            <a:ext cx="2971800" cy="1066800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 userDrawn="1">
            <p:ph type="body" sz="quarter" idx="19"/>
          </p:nvPr>
        </p:nvSpPr>
        <p:spPr>
          <a:xfrm>
            <a:off x="5562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34"/>
          <p:cNvSpPr>
            <a:spLocks noGrp="1"/>
          </p:cNvSpPr>
          <p:nvPr userDrawn="1">
            <p:ph sz="quarter" idx="20"/>
          </p:nvPr>
        </p:nvSpPr>
        <p:spPr>
          <a:xfrm>
            <a:off x="5562600" y="27686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32"/>
          <p:cNvSpPr>
            <a:spLocks noGrp="1"/>
          </p:cNvSpPr>
          <p:nvPr userDrawn="1">
            <p:ph type="body" sz="quarter" idx="21"/>
          </p:nvPr>
        </p:nvSpPr>
        <p:spPr>
          <a:xfrm>
            <a:off x="1371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34"/>
          <p:cNvSpPr>
            <a:spLocks noGrp="1"/>
          </p:cNvSpPr>
          <p:nvPr userDrawn="1">
            <p:ph sz="quarter" idx="22"/>
          </p:nvPr>
        </p:nvSpPr>
        <p:spPr>
          <a:xfrm>
            <a:off x="1371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 userDrawn="1">
            <p:ph type="body" sz="quarter" idx="23"/>
          </p:nvPr>
        </p:nvSpPr>
        <p:spPr>
          <a:xfrm>
            <a:off x="5562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Content Placeholder 34"/>
          <p:cNvSpPr>
            <a:spLocks noGrp="1"/>
          </p:cNvSpPr>
          <p:nvPr userDrawn="1">
            <p:ph sz="quarter" idx="24"/>
          </p:nvPr>
        </p:nvSpPr>
        <p:spPr>
          <a:xfrm>
            <a:off x="5562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5"/>
          </p:nvPr>
        </p:nvSpPr>
        <p:spPr>
          <a:xfrm>
            <a:off x="533400" y="1397000"/>
            <a:ext cx="1905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26"/>
          </p:nvPr>
        </p:nvSpPr>
        <p:spPr>
          <a:xfrm>
            <a:off x="2590800" y="1397000"/>
            <a:ext cx="20574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27"/>
          </p:nvPr>
        </p:nvSpPr>
        <p:spPr>
          <a:xfrm>
            <a:off x="4724400" y="1397000"/>
            <a:ext cx="1524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28"/>
          </p:nvPr>
        </p:nvSpPr>
        <p:spPr>
          <a:xfrm>
            <a:off x="6400800" y="1397000"/>
            <a:ext cx="18288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33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8"/>
          <p:cNvSpPr>
            <a:spLocks noGrp="1"/>
          </p:cNvSpPr>
          <p:nvPr>
            <p:ph sz="quarter" idx="39"/>
          </p:nvPr>
        </p:nvSpPr>
        <p:spPr>
          <a:xfrm>
            <a:off x="533400" y="1397000"/>
            <a:ext cx="210312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8"/>
          <p:cNvSpPr>
            <a:spLocks noGrp="1"/>
          </p:cNvSpPr>
          <p:nvPr>
            <p:ph sz="quarter" idx="40"/>
          </p:nvPr>
        </p:nvSpPr>
        <p:spPr>
          <a:xfrm>
            <a:off x="33528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38"/>
          <p:cNvSpPr>
            <a:spLocks noGrp="1"/>
          </p:cNvSpPr>
          <p:nvPr>
            <p:ph sz="quarter" idx="41"/>
          </p:nvPr>
        </p:nvSpPr>
        <p:spPr>
          <a:xfrm>
            <a:off x="62484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42"/>
          </p:nvPr>
        </p:nvSpPr>
        <p:spPr>
          <a:xfrm>
            <a:off x="33528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43"/>
          </p:nvPr>
        </p:nvSpPr>
        <p:spPr>
          <a:xfrm>
            <a:off x="6248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buClr>
                <a:schemeClr val="accent1"/>
              </a:buClr>
              <a:buFont typeface="Arial"/>
              <a:buChar char="•"/>
              <a:defRPr sz="2800">
                <a:solidFill>
                  <a:schemeClr val="tx1"/>
                </a:solidFill>
                <a:latin typeface="Helvetica Neue Medium"/>
                <a:cs typeface="Helvetica Neue Medium"/>
              </a:defRPr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Helvetica Neue Medium"/>
                <a:cs typeface="Helvetica Neue Medium"/>
              </a:defRPr>
            </a:lvl2pPr>
            <a:lvl3pPr marL="1200150" indent="-285750">
              <a:buClr>
                <a:schemeClr val="accent1"/>
              </a:buClr>
              <a:buFont typeface="Arial"/>
              <a:buChar char="•"/>
              <a:defRPr>
                <a:solidFill>
                  <a:schemeClr val="tx1"/>
                </a:solidFill>
                <a:latin typeface="Helvetica Neue Medium"/>
                <a:cs typeface="Helvetica Neue Medium"/>
              </a:defRPr>
            </a:lvl3pPr>
            <a:lvl4pPr marL="1657350" indent="-285750">
              <a:buClr>
                <a:schemeClr val="accent1"/>
              </a:buClr>
              <a:buFont typeface="Arial"/>
              <a:buChar char="•"/>
              <a:defRPr>
                <a:solidFill>
                  <a:schemeClr val="tx1"/>
                </a:solidFill>
                <a:latin typeface="Helvetica Neue Medium"/>
                <a:cs typeface="Helvetica Neue Medium"/>
              </a:defRPr>
            </a:lvl4pPr>
            <a:lvl5pPr marL="2114550" indent="-285750">
              <a:buClr>
                <a:schemeClr val="accent1"/>
              </a:buClr>
              <a:buFont typeface="Arial"/>
              <a:buChar char="•"/>
              <a:defRPr>
                <a:solidFill>
                  <a:schemeClr val="tx1"/>
                </a:solidFill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0772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006600"/>
            <a:ext cx="3654357" cy="39370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800600" y="2006600"/>
            <a:ext cx="3733800" cy="3962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ontent Placeholder 38"/>
          <p:cNvSpPr>
            <a:spLocks noGrp="1"/>
          </p:cNvSpPr>
          <p:nvPr>
            <p:ph sz="quarter" idx="39"/>
          </p:nvPr>
        </p:nvSpPr>
        <p:spPr>
          <a:xfrm>
            <a:off x="609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38"/>
          <p:cNvSpPr>
            <a:spLocks noGrp="1"/>
          </p:cNvSpPr>
          <p:nvPr>
            <p:ph sz="quarter" idx="40"/>
          </p:nvPr>
        </p:nvSpPr>
        <p:spPr>
          <a:xfrm>
            <a:off x="4800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320800"/>
            <a:ext cx="8229600" cy="685800"/>
          </a:xfrm>
        </p:spPr>
        <p:txBody>
          <a:bodyPr>
            <a:noAutofit/>
          </a:bodyPr>
          <a:lstStyle>
            <a:lvl1pPr>
              <a:buNone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3400" y="2387600"/>
            <a:ext cx="4419600" cy="32766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5257800" y="50546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5257800" y="3225800"/>
            <a:ext cx="3429000" cy="1625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257800" y="2311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397000"/>
            <a:ext cx="9144000" cy="3759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04800" y="5359400"/>
            <a:ext cx="8534400" cy="711200"/>
          </a:xfrm>
        </p:spPr>
        <p:txBody>
          <a:bodyPr>
            <a:normAutofit/>
          </a:bodyPr>
          <a:lstStyle>
            <a:lvl1pPr>
              <a:buClr>
                <a:srgbClr val="0FCED3"/>
              </a:buClr>
              <a:buFontTx/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498600"/>
            <a:ext cx="5181600" cy="4368800"/>
          </a:xfrm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38"/>
          <p:cNvSpPr>
            <a:spLocks noGrp="1"/>
          </p:cNvSpPr>
          <p:nvPr>
            <p:ph sz="quarter" idx="37"/>
          </p:nvPr>
        </p:nvSpPr>
        <p:spPr>
          <a:xfrm>
            <a:off x="5410200" y="1998472"/>
            <a:ext cx="2971800" cy="414528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8"/>
          <p:cNvSpPr>
            <a:spLocks noGrp="1"/>
          </p:cNvSpPr>
          <p:nvPr>
            <p:ph sz="quarter" idx="36"/>
          </p:nvPr>
        </p:nvSpPr>
        <p:spPr>
          <a:xfrm>
            <a:off x="5410200" y="1524000"/>
            <a:ext cx="2438400" cy="4826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410200" y="2819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1"/>
          </p:nvPr>
        </p:nvSpPr>
        <p:spPr>
          <a:xfrm>
            <a:off x="5410200" y="3632200"/>
            <a:ext cx="3429000" cy="15240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2"/>
          </p:nvPr>
        </p:nvSpPr>
        <p:spPr>
          <a:xfrm>
            <a:off x="5410200" y="52578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533400" y="2159000"/>
            <a:ext cx="7848600" cy="304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table</a:t>
            </a:r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447800"/>
            <a:ext cx="8229600" cy="381000"/>
          </a:xfrm>
        </p:spPr>
        <p:txBody>
          <a:bodyPr>
            <a:noAutofit/>
          </a:bodyPr>
          <a:lstStyle>
            <a:lvl1pPr algn="l">
              <a:buNone/>
              <a:defRPr sz="1400" b="0">
                <a:latin typeface="Helvetica Neue Bold Condensed"/>
                <a:cs typeface="Helvetica Neue Bold Condensed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33400" y="5359400"/>
            <a:ext cx="7924800" cy="609600"/>
          </a:xfrm>
        </p:spPr>
        <p:txBody>
          <a:bodyPr>
            <a:noAutofit/>
          </a:bodyPr>
          <a:lstStyle>
            <a:lvl1pPr>
              <a:buNone/>
              <a:defRPr sz="1100">
                <a:latin typeface="Helvetica Neue Medium"/>
                <a:cs typeface="Helvetica Neue Medium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r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3"/>
          </p:nvPr>
        </p:nvSpPr>
        <p:spPr>
          <a:xfrm>
            <a:off x="5334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 userDrawn="1">
            <p:ph type="body" sz="quarter" idx="14"/>
          </p:nvPr>
        </p:nvSpPr>
        <p:spPr>
          <a:xfrm>
            <a:off x="48006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 userDrawn="1">
            <p:ph type="body" sz="quarter" idx="15"/>
          </p:nvPr>
        </p:nvSpPr>
        <p:spPr>
          <a:xfrm>
            <a:off x="5334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0"/>
          <p:cNvSpPr>
            <a:spLocks noGrp="1"/>
          </p:cNvSpPr>
          <p:nvPr userDrawn="1">
            <p:ph type="body" sz="quarter" idx="16"/>
          </p:nvPr>
        </p:nvSpPr>
        <p:spPr>
          <a:xfrm>
            <a:off x="48006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 userDrawn="1">
            <p:ph type="body" sz="quarter" idx="17"/>
          </p:nvPr>
        </p:nvSpPr>
        <p:spPr>
          <a:xfrm>
            <a:off x="533400" y="1498599"/>
            <a:ext cx="298704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25"/>
          <p:cNvSpPr>
            <a:spLocks noGrp="1"/>
          </p:cNvSpPr>
          <p:nvPr userDrawn="1">
            <p:ph type="body" sz="quarter" idx="18"/>
          </p:nvPr>
        </p:nvSpPr>
        <p:spPr>
          <a:xfrm>
            <a:off x="4800599" y="14985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25"/>
          <p:cNvSpPr>
            <a:spLocks noGrp="1"/>
          </p:cNvSpPr>
          <p:nvPr userDrawn="1">
            <p:ph type="body" sz="quarter" idx="20"/>
          </p:nvPr>
        </p:nvSpPr>
        <p:spPr>
          <a:xfrm>
            <a:off x="533400" y="3962399"/>
            <a:ext cx="317373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9"/>
          </p:nvPr>
        </p:nvSpPr>
        <p:spPr>
          <a:xfrm>
            <a:off x="4800599" y="39623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3400" y="2159000"/>
            <a:ext cx="4343400" cy="33020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1346200"/>
            <a:ext cx="8077200" cy="457200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72200" y="23114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172200" y="27178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2200" y="31242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172200" y="35306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5867400" y="42418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5867400" y="46482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5105400" y="23114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5105400" y="27178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105400" y="31242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5105400" y="35306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e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1" y="-122796"/>
            <a:ext cx="10287001" cy="6447396"/>
          </a:xfrm>
          <a:prstGeom prst="rect">
            <a:avLst/>
          </a:prstGeom>
        </p:spPr>
      </p:pic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1000" y="2209800"/>
            <a:ext cx="8153400" cy="1625600"/>
          </a:xfrm>
        </p:spPr>
        <p:txBody>
          <a:bodyPr>
            <a:normAutofit/>
          </a:bodyPr>
          <a:lstStyle>
            <a:lvl1pPr algn="l">
              <a:buNone/>
              <a:defRPr sz="6000">
                <a:latin typeface="Bebas Neue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3937000"/>
            <a:ext cx="6477000" cy="762000"/>
          </a:xfrm>
        </p:spPr>
        <p:txBody>
          <a:bodyPr>
            <a:noAutofit/>
          </a:bodyPr>
          <a:lstStyle>
            <a:lvl1pPr algn="l">
              <a:buNone/>
              <a:defRPr sz="1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IMINDS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375400"/>
            <a:ext cx="822227" cy="317352"/>
          </a:xfrm>
          <a:prstGeom prst="rect">
            <a:avLst/>
          </a:prstGeom>
        </p:spPr>
      </p:pic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27000"/>
            <a:ext cx="10496345" cy="6578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1000" y="2209800"/>
            <a:ext cx="8153400" cy="1625600"/>
          </a:xfrm>
        </p:spPr>
        <p:txBody>
          <a:bodyPr>
            <a:normAutofit/>
          </a:bodyPr>
          <a:lstStyle>
            <a:lvl1pPr algn="l">
              <a:buNone/>
              <a:defRPr sz="6000">
                <a:solidFill>
                  <a:schemeClr val="bg1"/>
                </a:solidFill>
                <a:latin typeface="Bebas Neue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3937000"/>
            <a:ext cx="6477000" cy="762000"/>
          </a:xfrm>
        </p:spPr>
        <p:txBody>
          <a:bodyPr>
            <a:noAutofit/>
          </a:bodyPr>
          <a:lstStyle>
            <a:lvl1pPr algn="l">
              <a:buNone/>
              <a:defRPr sz="1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2" name="Picture 21" descr="IMINDS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375400"/>
            <a:ext cx="822227" cy="317352"/>
          </a:xfrm>
          <a:prstGeom prst="rect">
            <a:avLst/>
          </a:prstGeom>
        </p:spPr>
      </p:pic>
      <p:pic>
        <p:nvPicPr>
          <p:cNvPr id="12" name="Picture 11" descr="iMinds_PPT_general_footer2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7898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0" cap="none"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0" cap="none"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092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970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970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/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755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1"/>
            <a:ext cx="4040188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3E484F"/>
                </a:solidFill>
              </a:defRPr>
            </a:lvl1pPr>
            <a:lvl2pPr>
              <a:defRPr sz="1100">
                <a:solidFill>
                  <a:srgbClr val="3E484F"/>
                </a:solidFill>
              </a:defRPr>
            </a:lvl2pPr>
            <a:lvl3pPr>
              <a:defRPr sz="1100">
                <a:solidFill>
                  <a:srgbClr val="3E484F"/>
                </a:solidFill>
              </a:defRPr>
            </a:lvl3pPr>
            <a:lvl4pPr>
              <a:defRPr sz="1100">
                <a:solidFill>
                  <a:srgbClr val="3E484F"/>
                </a:solidFill>
              </a:defRPr>
            </a:lvl4pPr>
            <a:lvl5pPr>
              <a:defRPr sz="1100">
                <a:solidFill>
                  <a:srgbClr val="3E484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95400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935161"/>
            <a:ext cx="4041775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3E484F"/>
                </a:solidFill>
              </a:defRPr>
            </a:lvl1pPr>
            <a:lvl2pPr>
              <a:defRPr sz="1100">
                <a:solidFill>
                  <a:srgbClr val="3E484F"/>
                </a:solidFill>
              </a:defRPr>
            </a:lvl2pPr>
            <a:lvl3pPr>
              <a:defRPr sz="1100">
                <a:solidFill>
                  <a:srgbClr val="3E484F"/>
                </a:solidFill>
              </a:defRPr>
            </a:lvl3pPr>
            <a:lvl4pPr>
              <a:defRPr sz="1100">
                <a:solidFill>
                  <a:srgbClr val="3E484F"/>
                </a:solidFill>
              </a:defRPr>
            </a:lvl4pPr>
            <a:lvl5pPr>
              <a:defRPr sz="1100">
                <a:solidFill>
                  <a:srgbClr val="3E484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7611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6485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7597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795867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887134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978401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069667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1828800"/>
          </a:xfrm>
        </p:spPr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1505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main features + tex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632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54541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745808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68370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524001"/>
          </a:xfrm>
        </p:spPr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8090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4768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3E484F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2748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57200" y="1879669"/>
            <a:ext cx="2592000" cy="3004264"/>
          </a:xfrm>
        </p:spPr>
        <p:txBody>
          <a:bodyPr/>
          <a:lstStyle/>
          <a:p>
            <a:endParaRPr lang="en-JM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294479" y="1879669"/>
            <a:ext cx="2592000" cy="3004264"/>
          </a:xfrm>
        </p:spPr>
        <p:txBody>
          <a:bodyPr/>
          <a:lstStyle/>
          <a:p>
            <a:endParaRPr lang="en-JM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171000" y="1879669"/>
            <a:ext cx="2592000" cy="3004264"/>
          </a:xfrm>
        </p:spPr>
        <p:txBody>
          <a:bodyPr/>
          <a:lstStyle/>
          <a:p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444038" y="5094021"/>
            <a:ext cx="2603962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3276600" y="5094021"/>
            <a:ext cx="2590800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72200" y="5094021"/>
            <a:ext cx="2590800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37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970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970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/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43129" y="16002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643128" y="19050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43129" y="30226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643128" y="33274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43129" y="44450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43128" y="47498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24"/>
          <p:cNvSpPr>
            <a:spLocks noGrp="1"/>
          </p:cNvSpPr>
          <p:nvPr>
            <p:ph type="pic" sz="quarter" idx="28"/>
          </p:nvPr>
        </p:nvSpPr>
        <p:spPr>
          <a:xfrm>
            <a:off x="4709141" y="1600200"/>
            <a:ext cx="3672860" cy="3860800"/>
          </a:xfrm>
        </p:spPr>
        <p:txBody>
          <a:bodyPr/>
          <a:lstStyle/>
          <a:p>
            <a:endParaRPr lang="en-JM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822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410200" y="1830917"/>
            <a:ext cx="2933700" cy="886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10201" y="3022601"/>
            <a:ext cx="2787015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410200" y="3401484"/>
            <a:ext cx="310134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410200" y="4472517"/>
            <a:ext cx="2766060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410200" y="4851400"/>
            <a:ext cx="326898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452728" y="1828800"/>
            <a:ext cx="4424073" cy="3733800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987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004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0960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3528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2484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Content Placeholder 38"/>
          <p:cNvSpPr>
            <a:spLocks noGrp="1"/>
          </p:cNvSpPr>
          <p:nvPr>
            <p:ph sz="quarter" idx="37"/>
          </p:nvPr>
        </p:nvSpPr>
        <p:spPr>
          <a:xfrm>
            <a:off x="4572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Content Placeholder 38"/>
          <p:cNvSpPr>
            <a:spLocks noGrp="1"/>
          </p:cNvSpPr>
          <p:nvPr>
            <p:ph sz="quarter" idx="38"/>
          </p:nvPr>
        </p:nvSpPr>
        <p:spPr>
          <a:xfrm>
            <a:off x="33528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3" name="Content Placeholder 38"/>
          <p:cNvSpPr>
            <a:spLocks noGrp="1"/>
          </p:cNvSpPr>
          <p:nvPr>
            <p:ph sz="quarter" idx="39"/>
          </p:nvPr>
        </p:nvSpPr>
        <p:spPr>
          <a:xfrm>
            <a:off x="62484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1995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5334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32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25908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4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46482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6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67056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9" name="Content Placeholder 37"/>
          <p:cNvSpPr>
            <a:spLocks noGrp="1"/>
          </p:cNvSpPr>
          <p:nvPr>
            <p:ph sz="quarter" idx="18"/>
          </p:nvPr>
        </p:nvSpPr>
        <p:spPr>
          <a:xfrm>
            <a:off x="25146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9"/>
          </p:nvPr>
        </p:nvSpPr>
        <p:spPr>
          <a:xfrm>
            <a:off x="45720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1" name="Content Placeholder 37"/>
          <p:cNvSpPr>
            <a:spLocks noGrp="1"/>
          </p:cNvSpPr>
          <p:nvPr>
            <p:ph sz="quarter" idx="20"/>
          </p:nvPr>
        </p:nvSpPr>
        <p:spPr>
          <a:xfrm>
            <a:off x="66294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7" name="Content Placeholder 37"/>
          <p:cNvSpPr>
            <a:spLocks noGrp="1"/>
          </p:cNvSpPr>
          <p:nvPr>
            <p:ph sz="quarter" idx="21"/>
          </p:nvPr>
        </p:nvSpPr>
        <p:spPr>
          <a:xfrm>
            <a:off x="4572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5" name="Content Placeholder 37"/>
          <p:cNvSpPr>
            <a:spLocks noGrp="1"/>
          </p:cNvSpPr>
          <p:nvPr>
            <p:ph sz="quarter" idx="26"/>
          </p:nvPr>
        </p:nvSpPr>
        <p:spPr>
          <a:xfrm>
            <a:off x="25146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8" name="Content Placeholder 37"/>
          <p:cNvSpPr>
            <a:spLocks noGrp="1"/>
          </p:cNvSpPr>
          <p:nvPr>
            <p:ph sz="quarter" idx="27"/>
          </p:nvPr>
        </p:nvSpPr>
        <p:spPr>
          <a:xfrm>
            <a:off x="45720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9" name="Content Placeholder 37"/>
          <p:cNvSpPr>
            <a:spLocks noGrp="1"/>
          </p:cNvSpPr>
          <p:nvPr>
            <p:ph sz="quarter" idx="28"/>
          </p:nvPr>
        </p:nvSpPr>
        <p:spPr>
          <a:xfrm>
            <a:off x="66294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1" name="Content Placeholder 37"/>
          <p:cNvSpPr>
            <a:spLocks noGrp="1"/>
          </p:cNvSpPr>
          <p:nvPr>
            <p:ph sz="quarter" idx="29"/>
          </p:nvPr>
        </p:nvSpPr>
        <p:spPr>
          <a:xfrm>
            <a:off x="4572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6" name="Text Placeholder 42"/>
          <p:cNvSpPr>
            <a:spLocks noGrp="1"/>
          </p:cNvSpPr>
          <p:nvPr>
            <p:ph type="body" sz="quarter" idx="25"/>
          </p:nvPr>
        </p:nvSpPr>
        <p:spPr>
          <a:xfrm>
            <a:off x="5334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2" name="Text Placeholder 42"/>
          <p:cNvSpPr>
            <a:spLocks noGrp="1"/>
          </p:cNvSpPr>
          <p:nvPr>
            <p:ph type="body" sz="quarter" idx="30"/>
          </p:nvPr>
        </p:nvSpPr>
        <p:spPr>
          <a:xfrm>
            <a:off x="25908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7" name="Text Placeholder 42"/>
          <p:cNvSpPr>
            <a:spLocks noGrp="1"/>
          </p:cNvSpPr>
          <p:nvPr>
            <p:ph type="body" sz="quarter" idx="31"/>
          </p:nvPr>
        </p:nvSpPr>
        <p:spPr>
          <a:xfrm>
            <a:off x="46482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8" name="Text Placeholder 42"/>
          <p:cNvSpPr>
            <a:spLocks noGrp="1"/>
          </p:cNvSpPr>
          <p:nvPr>
            <p:ph type="body" sz="quarter" idx="32"/>
          </p:nvPr>
        </p:nvSpPr>
        <p:spPr>
          <a:xfrm>
            <a:off x="67056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4745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4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685800"/>
          </a:xfrm>
        </p:spPr>
        <p:txBody>
          <a:bodyPr>
            <a:normAutofit/>
          </a:bodyPr>
          <a:lstStyle>
            <a:lvl1pPr>
              <a:buNone/>
              <a:defRPr sz="13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209800"/>
            <a:ext cx="4876800" cy="36576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endParaRPr lang="en-JM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562600" y="3022600"/>
            <a:ext cx="2667000" cy="2336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endParaRPr lang="en-JM" dirty="0"/>
          </a:p>
        </p:txBody>
      </p:sp>
      <p:sp>
        <p:nvSpPr>
          <p:cNvPr id="17" name="Content Placeholder 38"/>
          <p:cNvSpPr>
            <a:spLocks noGrp="1"/>
          </p:cNvSpPr>
          <p:nvPr>
            <p:ph sz="quarter" idx="37"/>
          </p:nvPr>
        </p:nvSpPr>
        <p:spPr>
          <a:xfrm>
            <a:off x="5562600" y="2514600"/>
            <a:ext cx="2438400" cy="381000"/>
          </a:xfrm>
          <a:solidFill>
            <a:srgbClr val="E20177"/>
          </a:solidFill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1565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4343400" y="1498600"/>
            <a:ext cx="4343400" cy="4140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07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1143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514600"/>
            <a:ext cx="4572000" cy="34290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43E46"/>
                </a:solidFill>
              </a:defRPr>
            </a:lvl1pPr>
          </a:lstStyle>
          <a:p>
            <a:endParaRPr lang="en-JM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5867400" y="2717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3530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4343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51562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Content Placeholder 38"/>
          <p:cNvSpPr>
            <a:spLocks noGrp="1"/>
          </p:cNvSpPr>
          <p:nvPr>
            <p:ph sz="quarter" idx="37"/>
          </p:nvPr>
        </p:nvSpPr>
        <p:spPr>
          <a:xfrm>
            <a:off x="5029200" y="27178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9" name="Content Placeholder 38"/>
          <p:cNvSpPr>
            <a:spLocks noGrp="1"/>
          </p:cNvSpPr>
          <p:nvPr>
            <p:ph sz="quarter" idx="38"/>
          </p:nvPr>
        </p:nvSpPr>
        <p:spPr>
          <a:xfrm>
            <a:off x="5029200" y="35306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Content Placeholder 38"/>
          <p:cNvSpPr>
            <a:spLocks noGrp="1"/>
          </p:cNvSpPr>
          <p:nvPr>
            <p:ph sz="quarter" idx="39"/>
          </p:nvPr>
        </p:nvSpPr>
        <p:spPr>
          <a:xfrm>
            <a:off x="5029200" y="43434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Content Placeholder 38"/>
          <p:cNvSpPr>
            <a:spLocks noGrp="1"/>
          </p:cNvSpPr>
          <p:nvPr>
            <p:ph sz="quarter" idx="40"/>
          </p:nvPr>
        </p:nvSpPr>
        <p:spPr>
          <a:xfrm>
            <a:off x="5029200" y="51562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829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21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6858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3" name="SmartArt Placeholder 8"/>
          <p:cNvSpPr>
            <a:spLocks noGrp="1"/>
          </p:cNvSpPr>
          <p:nvPr>
            <p:ph type="dgm" sz="quarter" idx="15"/>
          </p:nvPr>
        </p:nvSpPr>
        <p:spPr>
          <a:xfrm>
            <a:off x="381000" y="2133600"/>
            <a:ext cx="4419600" cy="35052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43E46"/>
                </a:solidFill>
              </a:defRPr>
            </a:lvl1pPr>
          </a:lstStyle>
          <a:p>
            <a:endParaRPr lang="en-JM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24130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3225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4038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5867400" y="4851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Content Placeholder 38"/>
          <p:cNvSpPr>
            <a:spLocks noGrp="1"/>
          </p:cNvSpPr>
          <p:nvPr>
            <p:ph sz="quarter" idx="37"/>
          </p:nvPr>
        </p:nvSpPr>
        <p:spPr>
          <a:xfrm>
            <a:off x="5105400" y="24130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9" name="Content Placeholder 38"/>
          <p:cNvSpPr>
            <a:spLocks noGrp="1"/>
          </p:cNvSpPr>
          <p:nvPr>
            <p:ph sz="quarter" idx="38"/>
          </p:nvPr>
        </p:nvSpPr>
        <p:spPr>
          <a:xfrm>
            <a:off x="5105400" y="32258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Content Placeholder 38"/>
          <p:cNvSpPr>
            <a:spLocks noGrp="1"/>
          </p:cNvSpPr>
          <p:nvPr>
            <p:ph sz="quarter" idx="39"/>
          </p:nvPr>
        </p:nvSpPr>
        <p:spPr>
          <a:xfrm>
            <a:off x="5105400" y="40386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Content Placeholder 38"/>
          <p:cNvSpPr>
            <a:spLocks noGrp="1"/>
          </p:cNvSpPr>
          <p:nvPr>
            <p:ph sz="quarter" idx="40"/>
          </p:nvPr>
        </p:nvSpPr>
        <p:spPr>
          <a:xfrm>
            <a:off x="5105400" y="48514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2630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img +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33400" y="1320800"/>
            <a:ext cx="8001000" cy="3327400"/>
          </a:xfrm>
          <a:ln w="38100">
            <a:solidFill>
              <a:schemeClr val="bg1">
                <a:lumMod val="95000"/>
              </a:schemeClr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800600" y="4953000"/>
            <a:ext cx="3810000" cy="914400"/>
          </a:xfrm>
        </p:spPr>
        <p:txBody>
          <a:bodyPr>
            <a:noAutofit/>
          </a:bodyPr>
          <a:lstStyle>
            <a:lvl1pPr algn="r">
              <a:buNone/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4" name="Content Placeholder 38"/>
          <p:cNvSpPr>
            <a:spLocks noGrp="1"/>
          </p:cNvSpPr>
          <p:nvPr>
            <p:ph sz="quarter" idx="36"/>
          </p:nvPr>
        </p:nvSpPr>
        <p:spPr>
          <a:xfrm>
            <a:off x="533400" y="4978400"/>
            <a:ext cx="2438400" cy="3810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Content Placeholder 38"/>
          <p:cNvSpPr>
            <a:spLocks noGrp="1"/>
          </p:cNvSpPr>
          <p:nvPr>
            <p:ph sz="quarter" idx="37"/>
          </p:nvPr>
        </p:nvSpPr>
        <p:spPr>
          <a:xfrm>
            <a:off x="533400" y="5359400"/>
            <a:ext cx="29718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9118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57200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14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3222625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5" name="Picture Placeholder 19"/>
          <p:cNvSpPr>
            <a:spLocks noGrp="1"/>
          </p:cNvSpPr>
          <p:nvPr>
            <p:ph type="pic" sz="quarter" idx="27"/>
          </p:nvPr>
        </p:nvSpPr>
        <p:spPr>
          <a:xfrm>
            <a:off x="5988049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6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457200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17" name="Picture Placeholder 19"/>
          <p:cNvSpPr>
            <a:spLocks noGrp="1"/>
          </p:cNvSpPr>
          <p:nvPr>
            <p:ph type="pic" sz="quarter" idx="29"/>
          </p:nvPr>
        </p:nvSpPr>
        <p:spPr>
          <a:xfrm>
            <a:off x="3222625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8" name="Picture Placeholder 19"/>
          <p:cNvSpPr>
            <a:spLocks noGrp="1"/>
          </p:cNvSpPr>
          <p:nvPr>
            <p:ph type="pic" sz="quarter" idx="30"/>
          </p:nvPr>
        </p:nvSpPr>
        <p:spPr>
          <a:xfrm>
            <a:off x="5988049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1"/>
          </p:nvPr>
        </p:nvSpPr>
        <p:spPr>
          <a:xfrm>
            <a:off x="457201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37"/>
          </p:nvPr>
        </p:nvSpPr>
        <p:spPr>
          <a:xfrm>
            <a:off x="3222626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8"/>
          </p:nvPr>
        </p:nvSpPr>
        <p:spPr>
          <a:xfrm>
            <a:off x="5988050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7" name="Text Placeholder 28"/>
          <p:cNvSpPr>
            <a:spLocks noGrp="1"/>
          </p:cNvSpPr>
          <p:nvPr>
            <p:ph type="body" sz="quarter" idx="39"/>
          </p:nvPr>
        </p:nvSpPr>
        <p:spPr>
          <a:xfrm>
            <a:off x="457201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8" name="Text Placeholder 28"/>
          <p:cNvSpPr>
            <a:spLocks noGrp="1"/>
          </p:cNvSpPr>
          <p:nvPr>
            <p:ph type="body" sz="quarter" idx="40"/>
          </p:nvPr>
        </p:nvSpPr>
        <p:spPr>
          <a:xfrm>
            <a:off x="3222626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9" name="Text Placeholder 28"/>
          <p:cNvSpPr>
            <a:spLocks noGrp="1"/>
          </p:cNvSpPr>
          <p:nvPr>
            <p:ph type="body" sz="quarter" idx="41"/>
          </p:nvPr>
        </p:nvSpPr>
        <p:spPr>
          <a:xfrm>
            <a:off x="5988050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1925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1"/>
            <a:ext cx="4040188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3E484F"/>
                </a:solidFill>
              </a:defRPr>
            </a:lvl1pPr>
            <a:lvl2pPr>
              <a:defRPr sz="1100">
                <a:solidFill>
                  <a:srgbClr val="3E484F"/>
                </a:solidFill>
              </a:defRPr>
            </a:lvl2pPr>
            <a:lvl3pPr>
              <a:defRPr sz="1100">
                <a:solidFill>
                  <a:srgbClr val="3E484F"/>
                </a:solidFill>
              </a:defRPr>
            </a:lvl3pPr>
            <a:lvl4pPr>
              <a:defRPr sz="1100">
                <a:solidFill>
                  <a:srgbClr val="3E484F"/>
                </a:solidFill>
              </a:defRPr>
            </a:lvl4pPr>
            <a:lvl5pPr>
              <a:defRPr sz="1100">
                <a:solidFill>
                  <a:srgbClr val="3E484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95400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935161"/>
            <a:ext cx="4041775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3E484F"/>
                </a:solidFill>
              </a:defRPr>
            </a:lvl1pPr>
            <a:lvl2pPr>
              <a:defRPr sz="1100">
                <a:solidFill>
                  <a:srgbClr val="3E484F"/>
                </a:solidFill>
              </a:defRPr>
            </a:lvl2pPr>
            <a:lvl3pPr>
              <a:defRPr sz="1100">
                <a:solidFill>
                  <a:srgbClr val="3E484F"/>
                </a:solidFill>
              </a:defRPr>
            </a:lvl3pPr>
            <a:lvl4pPr>
              <a:defRPr sz="1100">
                <a:solidFill>
                  <a:srgbClr val="3E484F"/>
                </a:solidFill>
              </a:defRPr>
            </a:lvl4pPr>
            <a:lvl5pPr>
              <a:defRPr sz="1100">
                <a:solidFill>
                  <a:srgbClr val="3E484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SSub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Rectangle 6"/>
          <p:cNvSpPr/>
          <p:nvPr/>
        </p:nvSpPr>
        <p:spPr>
          <a:xfrm>
            <a:off x="533400" y="1372815"/>
            <a:ext cx="7772400" cy="532187"/>
          </a:xfrm>
          <a:prstGeom prst="rect">
            <a:avLst/>
          </a:prstGeom>
          <a:solidFill>
            <a:srgbClr val="CED7DD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/>
          </a:p>
        </p:txBody>
      </p:sp>
      <p:sp>
        <p:nvSpPr>
          <p:cNvPr id="28" name="Picture Placeholder 27"/>
          <p:cNvSpPr>
            <a:spLocks noGrp="1"/>
          </p:cNvSpPr>
          <p:nvPr userDrawn="1">
            <p:ph type="pic" sz="quarter" idx="13"/>
          </p:nvPr>
        </p:nvSpPr>
        <p:spPr>
          <a:xfrm>
            <a:off x="533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29" name="Picture Placeholder 27"/>
          <p:cNvSpPr>
            <a:spLocks noGrp="1"/>
          </p:cNvSpPr>
          <p:nvPr userDrawn="1">
            <p:ph type="pic" sz="quarter" idx="14"/>
          </p:nvPr>
        </p:nvSpPr>
        <p:spPr>
          <a:xfrm>
            <a:off x="533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0" name="Picture Placeholder 27"/>
          <p:cNvSpPr>
            <a:spLocks noGrp="1"/>
          </p:cNvSpPr>
          <p:nvPr userDrawn="1">
            <p:ph type="pic" sz="quarter" idx="15"/>
          </p:nvPr>
        </p:nvSpPr>
        <p:spPr>
          <a:xfrm>
            <a:off x="4724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1" name="Picture Placeholder 27"/>
          <p:cNvSpPr>
            <a:spLocks noGrp="1"/>
          </p:cNvSpPr>
          <p:nvPr userDrawn="1">
            <p:ph type="pic" sz="quarter" idx="16"/>
          </p:nvPr>
        </p:nvSpPr>
        <p:spPr>
          <a:xfrm>
            <a:off x="4724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3" name="Text Placeholder 32"/>
          <p:cNvSpPr>
            <a:spLocks noGrp="1"/>
          </p:cNvSpPr>
          <p:nvPr userDrawn="1">
            <p:ph type="body" sz="quarter" idx="17"/>
          </p:nvPr>
        </p:nvSpPr>
        <p:spPr>
          <a:xfrm>
            <a:off x="1371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5" name="Content Placeholder 34"/>
          <p:cNvSpPr>
            <a:spLocks noGrp="1"/>
          </p:cNvSpPr>
          <p:nvPr userDrawn="1">
            <p:ph sz="quarter" idx="18"/>
          </p:nvPr>
        </p:nvSpPr>
        <p:spPr>
          <a:xfrm>
            <a:off x="1371600" y="2768600"/>
            <a:ext cx="2971800" cy="1066800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6" name="Text Placeholder 32"/>
          <p:cNvSpPr>
            <a:spLocks noGrp="1"/>
          </p:cNvSpPr>
          <p:nvPr userDrawn="1">
            <p:ph type="body" sz="quarter" idx="19"/>
          </p:nvPr>
        </p:nvSpPr>
        <p:spPr>
          <a:xfrm>
            <a:off x="5562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7" name="Content Placeholder 34"/>
          <p:cNvSpPr>
            <a:spLocks noGrp="1"/>
          </p:cNvSpPr>
          <p:nvPr userDrawn="1">
            <p:ph sz="quarter" idx="20"/>
          </p:nvPr>
        </p:nvSpPr>
        <p:spPr>
          <a:xfrm>
            <a:off x="5562600" y="27686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8" name="Text Placeholder 32"/>
          <p:cNvSpPr>
            <a:spLocks noGrp="1"/>
          </p:cNvSpPr>
          <p:nvPr userDrawn="1">
            <p:ph type="body" sz="quarter" idx="21"/>
          </p:nvPr>
        </p:nvSpPr>
        <p:spPr>
          <a:xfrm>
            <a:off x="1371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9" name="Content Placeholder 34"/>
          <p:cNvSpPr>
            <a:spLocks noGrp="1"/>
          </p:cNvSpPr>
          <p:nvPr userDrawn="1">
            <p:ph sz="quarter" idx="22"/>
          </p:nvPr>
        </p:nvSpPr>
        <p:spPr>
          <a:xfrm>
            <a:off x="1371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0" name="Text Placeholder 32"/>
          <p:cNvSpPr>
            <a:spLocks noGrp="1"/>
          </p:cNvSpPr>
          <p:nvPr userDrawn="1">
            <p:ph type="body" sz="quarter" idx="23"/>
          </p:nvPr>
        </p:nvSpPr>
        <p:spPr>
          <a:xfrm>
            <a:off x="5562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41" name="Content Placeholder 34"/>
          <p:cNvSpPr>
            <a:spLocks noGrp="1"/>
          </p:cNvSpPr>
          <p:nvPr userDrawn="1">
            <p:ph sz="quarter" idx="24"/>
          </p:nvPr>
        </p:nvSpPr>
        <p:spPr>
          <a:xfrm>
            <a:off x="5562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5"/>
          </p:nvPr>
        </p:nvSpPr>
        <p:spPr>
          <a:xfrm>
            <a:off x="533400" y="1397000"/>
            <a:ext cx="1905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26"/>
          </p:nvPr>
        </p:nvSpPr>
        <p:spPr>
          <a:xfrm>
            <a:off x="2590800" y="1397000"/>
            <a:ext cx="20574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27"/>
          </p:nvPr>
        </p:nvSpPr>
        <p:spPr>
          <a:xfrm>
            <a:off x="4724400" y="1397000"/>
            <a:ext cx="1524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28"/>
          </p:nvPr>
        </p:nvSpPr>
        <p:spPr>
          <a:xfrm>
            <a:off x="6400800" y="1397000"/>
            <a:ext cx="18288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297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33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38"/>
          <p:cNvSpPr>
            <a:spLocks noGrp="1"/>
          </p:cNvSpPr>
          <p:nvPr>
            <p:ph sz="quarter" idx="39"/>
          </p:nvPr>
        </p:nvSpPr>
        <p:spPr>
          <a:xfrm>
            <a:off x="533400" y="1397000"/>
            <a:ext cx="210312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Content Placeholder 38"/>
          <p:cNvSpPr>
            <a:spLocks noGrp="1"/>
          </p:cNvSpPr>
          <p:nvPr>
            <p:ph sz="quarter" idx="40"/>
          </p:nvPr>
        </p:nvSpPr>
        <p:spPr>
          <a:xfrm>
            <a:off x="33528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Content Placeholder 38"/>
          <p:cNvSpPr>
            <a:spLocks noGrp="1"/>
          </p:cNvSpPr>
          <p:nvPr>
            <p:ph sz="quarter" idx="41"/>
          </p:nvPr>
        </p:nvSpPr>
        <p:spPr>
          <a:xfrm>
            <a:off x="62484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42"/>
          </p:nvPr>
        </p:nvSpPr>
        <p:spPr>
          <a:xfrm>
            <a:off x="33528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43"/>
          </p:nvPr>
        </p:nvSpPr>
        <p:spPr>
          <a:xfrm>
            <a:off x="6248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318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0772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006600"/>
            <a:ext cx="3654357" cy="39370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800600" y="2006600"/>
            <a:ext cx="3733800" cy="3962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9" name="Content Placeholder 38"/>
          <p:cNvSpPr>
            <a:spLocks noGrp="1"/>
          </p:cNvSpPr>
          <p:nvPr>
            <p:ph sz="quarter" idx="39"/>
          </p:nvPr>
        </p:nvSpPr>
        <p:spPr>
          <a:xfrm>
            <a:off x="609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Content Placeholder 38"/>
          <p:cNvSpPr>
            <a:spLocks noGrp="1"/>
          </p:cNvSpPr>
          <p:nvPr>
            <p:ph sz="quarter" idx="40"/>
          </p:nvPr>
        </p:nvSpPr>
        <p:spPr>
          <a:xfrm>
            <a:off x="4800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126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320800"/>
            <a:ext cx="8229600" cy="685800"/>
          </a:xfrm>
        </p:spPr>
        <p:txBody>
          <a:bodyPr>
            <a:noAutofit/>
          </a:bodyPr>
          <a:lstStyle>
            <a:lvl1pPr>
              <a:buNone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3400" y="2387600"/>
            <a:ext cx="4419600" cy="32766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5257800" y="50546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5257800" y="3225800"/>
            <a:ext cx="3429000" cy="1625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257800" y="2311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2233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397000"/>
            <a:ext cx="9144000" cy="3759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04800" y="5359400"/>
            <a:ext cx="8534400" cy="711200"/>
          </a:xfrm>
        </p:spPr>
        <p:txBody>
          <a:bodyPr>
            <a:normAutofit/>
          </a:bodyPr>
          <a:lstStyle>
            <a:lvl1pPr>
              <a:buClr>
                <a:srgbClr val="0FCED3"/>
              </a:buClr>
              <a:buFontTx/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293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498600"/>
            <a:ext cx="5181600" cy="4368800"/>
          </a:xfrm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38"/>
          <p:cNvSpPr>
            <a:spLocks noGrp="1"/>
          </p:cNvSpPr>
          <p:nvPr>
            <p:ph sz="quarter" idx="37"/>
          </p:nvPr>
        </p:nvSpPr>
        <p:spPr>
          <a:xfrm>
            <a:off x="5410200" y="1998472"/>
            <a:ext cx="2971800" cy="414528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Content Placeholder 38"/>
          <p:cNvSpPr>
            <a:spLocks noGrp="1"/>
          </p:cNvSpPr>
          <p:nvPr>
            <p:ph sz="quarter" idx="36"/>
          </p:nvPr>
        </p:nvSpPr>
        <p:spPr>
          <a:xfrm>
            <a:off x="5410200" y="1524000"/>
            <a:ext cx="2438400" cy="4826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410200" y="2819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1"/>
          </p:nvPr>
        </p:nvSpPr>
        <p:spPr>
          <a:xfrm>
            <a:off x="5410200" y="3632200"/>
            <a:ext cx="3429000" cy="15240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2"/>
          </p:nvPr>
        </p:nvSpPr>
        <p:spPr>
          <a:xfrm>
            <a:off x="5410200" y="52578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018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533400" y="2159000"/>
            <a:ext cx="7848600" cy="304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447800"/>
            <a:ext cx="8229600" cy="381000"/>
          </a:xfrm>
        </p:spPr>
        <p:txBody>
          <a:bodyPr>
            <a:noAutofit/>
          </a:bodyPr>
          <a:lstStyle>
            <a:lvl1pPr algn="l">
              <a:buNone/>
              <a:defRPr sz="1400" b="0">
                <a:latin typeface="Helvetica Neue Bold Condensed"/>
                <a:cs typeface="Helvetica Neue Bold Condensed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33400" y="5359400"/>
            <a:ext cx="7924800" cy="609600"/>
          </a:xfrm>
        </p:spPr>
        <p:txBody>
          <a:bodyPr>
            <a:noAutofit/>
          </a:bodyPr>
          <a:lstStyle>
            <a:lvl1pPr>
              <a:buNone/>
              <a:defRPr sz="1100">
                <a:latin typeface="Helvetica Neue Medium"/>
                <a:cs typeface="Helvetica Neue Medium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607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Ar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3"/>
          </p:nvPr>
        </p:nvSpPr>
        <p:spPr>
          <a:xfrm>
            <a:off x="5334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2" name="Text Placeholder 20"/>
          <p:cNvSpPr>
            <a:spLocks noGrp="1"/>
          </p:cNvSpPr>
          <p:nvPr userDrawn="1">
            <p:ph type="body" sz="quarter" idx="14"/>
          </p:nvPr>
        </p:nvSpPr>
        <p:spPr>
          <a:xfrm>
            <a:off x="48006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20"/>
          <p:cNvSpPr>
            <a:spLocks noGrp="1"/>
          </p:cNvSpPr>
          <p:nvPr userDrawn="1">
            <p:ph type="body" sz="quarter" idx="15"/>
          </p:nvPr>
        </p:nvSpPr>
        <p:spPr>
          <a:xfrm>
            <a:off x="5334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4" name="Text Placeholder 20"/>
          <p:cNvSpPr>
            <a:spLocks noGrp="1"/>
          </p:cNvSpPr>
          <p:nvPr userDrawn="1">
            <p:ph type="body" sz="quarter" idx="16"/>
          </p:nvPr>
        </p:nvSpPr>
        <p:spPr>
          <a:xfrm>
            <a:off x="48006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6" name="Text Placeholder 25"/>
          <p:cNvSpPr>
            <a:spLocks noGrp="1"/>
          </p:cNvSpPr>
          <p:nvPr userDrawn="1">
            <p:ph type="body" sz="quarter" idx="17"/>
          </p:nvPr>
        </p:nvSpPr>
        <p:spPr>
          <a:xfrm>
            <a:off x="533400" y="1498599"/>
            <a:ext cx="298704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7" name="Text Placeholder 25"/>
          <p:cNvSpPr>
            <a:spLocks noGrp="1"/>
          </p:cNvSpPr>
          <p:nvPr userDrawn="1">
            <p:ph type="body" sz="quarter" idx="18"/>
          </p:nvPr>
        </p:nvSpPr>
        <p:spPr>
          <a:xfrm>
            <a:off x="4800599" y="14985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9" name="Text Placeholder 25"/>
          <p:cNvSpPr>
            <a:spLocks noGrp="1"/>
          </p:cNvSpPr>
          <p:nvPr userDrawn="1">
            <p:ph type="body" sz="quarter" idx="20"/>
          </p:nvPr>
        </p:nvSpPr>
        <p:spPr>
          <a:xfrm>
            <a:off x="533400" y="3962399"/>
            <a:ext cx="317373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9"/>
          </p:nvPr>
        </p:nvSpPr>
        <p:spPr>
          <a:xfrm>
            <a:off x="4800599" y="39623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055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3400" y="2159000"/>
            <a:ext cx="4343400" cy="33020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1346200"/>
            <a:ext cx="8077200" cy="457200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72200" y="23114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172200" y="27178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2200" y="31242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172200" y="35306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5867400" y="42418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5867400" y="46482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5105400" y="23114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5105400" y="27178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105400" y="31242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5105400" y="35306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384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4902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907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97000"/>
            <a:ext cx="4038600" cy="4525963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  <a:lvl2pPr>
              <a:defRPr sz="1400">
                <a:solidFill>
                  <a:srgbClr val="FFFFFF"/>
                </a:solidFill>
              </a:defRPr>
            </a:lvl2pPr>
            <a:lvl3pPr>
              <a:defRPr sz="1400">
                <a:solidFill>
                  <a:srgbClr val="FFFFFF"/>
                </a:solidFill>
              </a:defRPr>
            </a:lvl3pPr>
            <a:lvl4pPr>
              <a:defRPr sz="1400">
                <a:solidFill>
                  <a:srgbClr val="FFFFFF"/>
                </a:solidFill>
              </a:defRPr>
            </a:lvl4pPr>
            <a:lvl5pPr>
              <a:defRPr sz="14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97000"/>
            <a:ext cx="4038600" cy="4525963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  <a:lvl2pPr>
              <a:defRPr sz="1400">
                <a:solidFill>
                  <a:srgbClr val="FFFFFF"/>
                </a:solidFill>
              </a:defRPr>
            </a:lvl2pPr>
            <a:lvl3pPr>
              <a:defRPr sz="1400">
                <a:solidFill>
                  <a:srgbClr val="FFFFFF"/>
                </a:solidFill>
              </a:defRPr>
            </a:lvl3pPr>
            <a:lvl4pPr>
              <a:defRPr sz="1400">
                <a:solidFill>
                  <a:srgbClr val="FFFFFF"/>
                </a:solidFill>
              </a:defRPr>
            </a:lvl4pPr>
            <a:lvl5pPr>
              <a:defRPr sz="14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/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8598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1"/>
            <a:ext cx="4040188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FFFFFF"/>
                </a:solidFill>
              </a:defRPr>
            </a:lvl1pPr>
            <a:lvl2pPr>
              <a:defRPr sz="11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1100">
                <a:solidFill>
                  <a:srgbClr val="FFFFFF"/>
                </a:solidFill>
              </a:defRPr>
            </a:lvl4pPr>
            <a:lvl5pPr>
              <a:defRPr sz="11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95400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935161"/>
            <a:ext cx="4041775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FFFFFF"/>
                </a:solidFill>
              </a:defRPr>
            </a:lvl1pPr>
            <a:lvl2pPr>
              <a:defRPr sz="11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1100">
                <a:solidFill>
                  <a:srgbClr val="FFFFFF"/>
                </a:solidFill>
              </a:defRPr>
            </a:lvl4pPr>
            <a:lvl5pPr>
              <a:defRPr sz="11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717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835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982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795867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887134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978401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069667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18288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2pPr>
            <a:lvl3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3pPr>
            <a:lvl4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4pPr>
            <a:lvl5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1602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main features + tex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632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54541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745808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68370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524001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2pPr>
            <a:lvl3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3pPr>
            <a:lvl4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4pPr>
            <a:lvl5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702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970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3E484F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124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838200" y="1732352"/>
            <a:ext cx="1980000" cy="3360000"/>
          </a:xfrm>
        </p:spPr>
        <p:txBody>
          <a:bodyPr/>
          <a:lstStyle/>
          <a:p>
            <a:endParaRPr lang="en-JM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600479" y="1701800"/>
            <a:ext cx="1980000" cy="3360000"/>
          </a:xfrm>
        </p:spPr>
        <p:txBody>
          <a:bodyPr/>
          <a:lstStyle/>
          <a:p>
            <a:endParaRPr lang="en-JM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19879" y="1701800"/>
            <a:ext cx="1980000" cy="3360000"/>
          </a:xfrm>
        </p:spPr>
        <p:txBody>
          <a:bodyPr/>
          <a:lstStyle/>
          <a:p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5156200"/>
            <a:ext cx="2057400" cy="402336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FFFFF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3581400" y="5156200"/>
            <a:ext cx="2057400" cy="402336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FFFFF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400800" y="5156200"/>
            <a:ext cx="2057400" cy="402336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FFFFF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454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 +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4460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43129" y="16002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643128" y="19050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43129" y="30226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643128" y="33274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43129" y="44450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43128" y="47498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24"/>
          <p:cNvSpPr>
            <a:spLocks noGrp="1"/>
          </p:cNvSpPr>
          <p:nvPr>
            <p:ph type="pic" sz="quarter" idx="28"/>
          </p:nvPr>
        </p:nvSpPr>
        <p:spPr>
          <a:xfrm>
            <a:off x="4709141" y="1600200"/>
            <a:ext cx="3672860" cy="3860800"/>
          </a:xfrm>
        </p:spPr>
        <p:txBody>
          <a:bodyPr/>
          <a:lstStyle/>
          <a:p>
            <a:endParaRPr lang="en-JM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8700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410200" y="1830917"/>
            <a:ext cx="2933700" cy="886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10201" y="3022601"/>
            <a:ext cx="2787015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410200" y="3401484"/>
            <a:ext cx="310134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410200" y="4472517"/>
            <a:ext cx="2766060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410200" y="4851400"/>
            <a:ext cx="326898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452728" y="1905000"/>
            <a:ext cx="4424073" cy="3657600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6456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004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0960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3528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2484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Content Placeholder 38"/>
          <p:cNvSpPr>
            <a:spLocks noGrp="1"/>
          </p:cNvSpPr>
          <p:nvPr>
            <p:ph sz="quarter" idx="37"/>
          </p:nvPr>
        </p:nvSpPr>
        <p:spPr>
          <a:xfrm>
            <a:off x="4572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Content Placeholder 38"/>
          <p:cNvSpPr>
            <a:spLocks noGrp="1"/>
          </p:cNvSpPr>
          <p:nvPr>
            <p:ph sz="quarter" idx="38"/>
          </p:nvPr>
        </p:nvSpPr>
        <p:spPr>
          <a:xfrm>
            <a:off x="33528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3" name="Content Placeholder 38"/>
          <p:cNvSpPr>
            <a:spLocks noGrp="1"/>
          </p:cNvSpPr>
          <p:nvPr>
            <p:ph sz="quarter" idx="39"/>
          </p:nvPr>
        </p:nvSpPr>
        <p:spPr>
          <a:xfrm>
            <a:off x="62484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593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5334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32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25908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4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46482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6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67056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9" name="Content Placeholder 37"/>
          <p:cNvSpPr>
            <a:spLocks noGrp="1"/>
          </p:cNvSpPr>
          <p:nvPr>
            <p:ph sz="quarter" idx="18"/>
          </p:nvPr>
        </p:nvSpPr>
        <p:spPr>
          <a:xfrm>
            <a:off x="25146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9"/>
          </p:nvPr>
        </p:nvSpPr>
        <p:spPr>
          <a:xfrm>
            <a:off x="45720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1" name="Content Placeholder 37"/>
          <p:cNvSpPr>
            <a:spLocks noGrp="1"/>
          </p:cNvSpPr>
          <p:nvPr>
            <p:ph sz="quarter" idx="20"/>
          </p:nvPr>
        </p:nvSpPr>
        <p:spPr>
          <a:xfrm>
            <a:off x="66294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7" name="Content Placeholder 37"/>
          <p:cNvSpPr>
            <a:spLocks noGrp="1"/>
          </p:cNvSpPr>
          <p:nvPr>
            <p:ph sz="quarter" idx="21"/>
          </p:nvPr>
        </p:nvSpPr>
        <p:spPr>
          <a:xfrm>
            <a:off x="4572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5" name="Content Placeholder 37"/>
          <p:cNvSpPr>
            <a:spLocks noGrp="1"/>
          </p:cNvSpPr>
          <p:nvPr>
            <p:ph sz="quarter" idx="26"/>
          </p:nvPr>
        </p:nvSpPr>
        <p:spPr>
          <a:xfrm>
            <a:off x="25146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8" name="Content Placeholder 37"/>
          <p:cNvSpPr>
            <a:spLocks noGrp="1"/>
          </p:cNvSpPr>
          <p:nvPr>
            <p:ph sz="quarter" idx="27"/>
          </p:nvPr>
        </p:nvSpPr>
        <p:spPr>
          <a:xfrm>
            <a:off x="45720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9" name="Content Placeholder 37"/>
          <p:cNvSpPr>
            <a:spLocks noGrp="1"/>
          </p:cNvSpPr>
          <p:nvPr>
            <p:ph sz="quarter" idx="28"/>
          </p:nvPr>
        </p:nvSpPr>
        <p:spPr>
          <a:xfrm>
            <a:off x="66294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1" name="Content Placeholder 37"/>
          <p:cNvSpPr>
            <a:spLocks noGrp="1"/>
          </p:cNvSpPr>
          <p:nvPr>
            <p:ph sz="quarter" idx="29"/>
          </p:nvPr>
        </p:nvSpPr>
        <p:spPr>
          <a:xfrm>
            <a:off x="4572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6" name="Text Placeholder 42"/>
          <p:cNvSpPr>
            <a:spLocks noGrp="1"/>
          </p:cNvSpPr>
          <p:nvPr>
            <p:ph type="body" sz="quarter" idx="25"/>
          </p:nvPr>
        </p:nvSpPr>
        <p:spPr>
          <a:xfrm>
            <a:off x="5334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2" name="Text Placeholder 42"/>
          <p:cNvSpPr>
            <a:spLocks noGrp="1"/>
          </p:cNvSpPr>
          <p:nvPr>
            <p:ph type="body" sz="quarter" idx="30"/>
          </p:nvPr>
        </p:nvSpPr>
        <p:spPr>
          <a:xfrm>
            <a:off x="25908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7" name="Text Placeholder 42"/>
          <p:cNvSpPr>
            <a:spLocks noGrp="1"/>
          </p:cNvSpPr>
          <p:nvPr>
            <p:ph type="body" sz="quarter" idx="31"/>
          </p:nvPr>
        </p:nvSpPr>
        <p:spPr>
          <a:xfrm>
            <a:off x="46482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8" name="Text Placeholder 42"/>
          <p:cNvSpPr>
            <a:spLocks noGrp="1"/>
          </p:cNvSpPr>
          <p:nvPr>
            <p:ph type="body" sz="quarter" idx="32"/>
          </p:nvPr>
        </p:nvSpPr>
        <p:spPr>
          <a:xfrm>
            <a:off x="67056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438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041400"/>
          </a:xfrm>
        </p:spPr>
        <p:txBody>
          <a:bodyPr>
            <a:normAutofit/>
          </a:bodyPr>
          <a:lstStyle>
            <a:lvl1pPr>
              <a:buNone/>
              <a:defRPr sz="13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514600"/>
            <a:ext cx="4572000" cy="34290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endParaRPr lang="en-JM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562600" y="3327400"/>
            <a:ext cx="2667000" cy="2336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endParaRPr lang="en-JM" dirty="0"/>
          </a:p>
        </p:txBody>
      </p:sp>
      <p:sp>
        <p:nvSpPr>
          <p:cNvPr id="11" name="Content Placeholder 38"/>
          <p:cNvSpPr>
            <a:spLocks noGrp="1"/>
          </p:cNvSpPr>
          <p:nvPr>
            <p:ph sz="quarter" idx="37"/>
          </p:nvPr>
        </p:nvSpPr>
        <p:spPr>
          <a:xfrm>
            <a:off x="5562600" y="2819400"/>
            <a:ext cx="2438400" cy="381000"/>
          </a:xfrm>
          <a:solidFill>
            <a:srgbClr val="E20177"/>
          </a:solidFill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968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4343400" y="1498600"/>
            <a:ext cx="4343400" cy="4140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384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1143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514600"/>
            <a:ext cx="4572000" cy="34290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JM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5867400" y="2717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3530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4343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51562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Content Placeholder 38"/>
          <p:cNvSpPr>
            <a:spLocks noGrp="1"/>
          </p:cNvSpPr>
          <p:nvPr>
            <p:ph sz="quarter" idx="37"/>
          </p:nvPr>
        </p:nvSpPr>
        <p:spPr>
          <a:xfrm>
            <a:off x="5029200" y="27178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9" name="Content Placeholder 38"/>
          <p:cNvSpPr>
            <a:spLocks noGrp="1"/>
          </p:cNvSpPr>
          <p:nvPr>
            <p:ph sz="quarter" idx="38"/>
          </p:nvPr>
        </p:nvSpPr>
        <p:spPr>
          <a:xfrm>
            <a:off x="5029200" y="35306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Content Placeholder 38"/>
          <p:cNvSpPr>
            <a:spLocks noGrp="1"/>
          </p:cNvSpPr>
          <p:nvPr>
            <p:ph sz="quarter" idx="39"/>
          </p:nvPr>
        </p:nvSpPr>
        <p:spPr>
          <a:xfrm>
            <a:off x="5029200" y="43434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Content Placeholder 38"/>
          <p:cNvSpPr>
            <a:spLocks noGrp="1"/>
          </p:cNvSpPr>
          <p:nvPr>
            <p:ph sz="quarter" idx="40"/>
          </p:nvPr>
        </p:nvSpPr>
        <p:spPr>
          <a:xfrm>
            <a:off x="5029200" y="51562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510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7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6858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SmartArt Placeholder 8"/>
          <p:cNvSpPr>
            <a:spLocks noGrp="1"/>
          </p:cNvSpPr>
          <p:nvPr>
            <p:ph type="dgm" sz="quarter" idx="15"/>
          </p:nvPr>
        </p:nvSpPr>
        <p:spPr>
          <a:xfrm>
            <a:off x="381000" y="2133600"/>
            <a:ext cx="4419600" cy="35052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JM"/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24130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3225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4038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5867400" y="4851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Content Placeholder 38"/>
          <p:cNvSpPr>
            <a:spLocks noGrp="1"/>
          </p:cNvSpPr>
          <p:nvPr>
            <p:ph sz="quarter" idx="37"/>
          </p:nvPr>
        </p:nvSpPr>
        <p:spPr>
          <a:xfrm>
            <a:off x="5105400" y="24130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Content Placeholder 38"/>
          <p:cNvSpPr>
            <a:spLocks noGrp="1"/>
          </p:cNvSpPr>
          <p:nvPr>
            <p:ph sz="quarter" idx="38"/>
          </p:nvPr>
        </p:nvSpPr>
        <p:spPr>
          <a:xfrm>
            <a:off x="5105400" y="32258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Content Placeholder 38"/>
          <p:cNvSpPr>
            <a:spLocks noGrp="1"/>
          </p:cNvSpPr>
          <p:nvPr>
            <p:ph sz="quarter" idx="39"/>
          </p:nvPr>
        </p:nvSpPr>
        <p:spPr>
          <a:xfrm>
            <a:off x="5105400" y="40386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9" name="Content Placeholder 38"/>
          <p:cNvSpPr>
            <a:spLocks noGrp="1"/>
          </p:cNvSpPr>
          <p:nvPr>
            <p:ph sz="quarter" idx="40"/>
          </p:nvPr>
        </p:nvSpPr>
        <p:spPr>
          <a:xfrm>
            <a:off x="5105400" y="48514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174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img +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33400" y="1320800"/>
            <a:ext cx="8001000" cy="3327400"/>
          </a:xfrm>
          <a:ln w="38100">
            <a:solidFill>
              <a:schemeClr val="bg1">
                <a:lumMod val="95000"/>
              </a:schemeClr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800600" y="4953000"/>
            <a:ext cx="3810000" cy="914400"/>
          </a:xfrm>
        </p:spPr>
        <p:txBody>
          <a:bodyPr>
            <a:noAutofit/>
          </a:bodyPr>
          <a:lstStyle>
            <a:lvl1pPr algn="r"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4" name="Content Placeholder 38"/>
          <p:cNvSpPr>
            <a:spLocks noGrp="1"/>
          </p:cNvSpPr>
          <p:nvPr>
            <p:ph sz="quarter" idx="36"/>
          </p:nvPr>
        </p:nvSpPr>
        <p:spPr>
          <a:xfrm>
            <a:off x="533400" y="4978400"/>
            <a:ext cx="2438400" cy="3810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Content Placeholder 38"/>
          <p:cNvSpPr>
            <a:spLocks noGrp="1"/>
          </p:cNvSpPr>
          <p:nvPr>
            <p:ph sz="quarter" idx="37"/>
          </p:nvPr>
        </p:nvSpPr>
        <p:spPr>
          <a:xfrm>
            <a:off x="533400" y="5359400"/>
            <a:ext cx="29718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615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57200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14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3222625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5" name="Picture Placeholder 19"/>
          <p:cNvSpPr>
            <a:spLocks noGrp="1"/>
          </p:cNvSpPr>
          <p:nvPr>
            <p:ph type="pic" sz="quarter" idx="27"/>
          </p:nvPr>
        </p:nvSpPr>
        <p:spPr>
          <a:xfrm>
            <a:off x="5988049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6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457200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17" name="Picture Placeholder 19"/>
          <p:cNvSpPr>
            <a:spLocks noGrp="1"/>
          </p:cNvSpPr>
          <p:nvPr>
            <p:ph type="pic" sz="quarter" idx="29"/>
          </p:nvPr>
        </p:nvSpPr>
        <p:spPr>
          <a:xfrm>
            <a:off x="3222625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8" name="Picture Placeholder 19"/>
          <p:cNvSpPr>
            <a:spLocks noGrp="1"/>
          </p:cNvSpPr>
          <p:nvPr>
            <p:ph type="pic" sz="quarter" idx="30"/>
          </p:nvPr>
        </p:nvSpPr>
        <p:spPr>
          <a:xfrm>
            <a:off x="5988049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1"/>
          </p:nvPr>
        </p:nvSpPr>
        <p:spPr>
          <a:xfrm>
            <a:off x="457201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37"/>
          </p:nvPr>
        </p:nvSpPr>
        <p:spPr>
          <a:xfrm>
            <a:off x="3222626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8"/>
          </p:nvPr>
        </p:nvSpPr>
        <p:spPr>
          <a:xfrm>
            <a:off x="5988050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7" name="Text Placeholder 28"/>
          <p:cNvSpPr>
            <a:spLocks noGrp="1"/>
          </p:cNvSpPr>
          <p:nvPr>
            <p:ph type="body" sz="quarter" idx="39"/>
          </p:nvPr>
        </p:nvSpPr>
        <p:spPr>
          <a:xfrm>
            <a:off x="457201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8" name="Text Placeholder 28"/>
          <p:cNvSpPr>
            <a:spLocks noGrp="1"/>
          </p:cNvSpPr>
          <p:nvPr>
            <p:ph type="body" sz="quarter" idx="40"/>
          </p:nvPr>
        </p:nvSpPr>
        <p:spPr>
          <a:xfrm>
            <a:off x="3222626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9" name="Text Placeholder 28"/>
          <p:cNvSpPr>
            <a:spLocks noGrp="1"/>
          </p:cNvSpPr>
          <p:nvPr>
            <p:ph type="body" sz="quarter" idx="41"/>
          </p:nvPr>
        </p:nvSpPr>
        <p:spPr>
          <a:xfrm>
            <a:off x="5988050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549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259402"/>
            <a:ext cx="9144000" cy="62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3" r:id="rId2"/>
    <p:sldLayoutId id="214748373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86" r:id="rId9"/>
    <p:sldLayoutId id="2147483685" r:id="rId10"/>
    <p:sldLayoutId id="2147483821" r:id="rId11"/>
    <p:sldLayoutId id="2147483739" r:id="rId12"/>
    <p:sldLayoutId id="2147483741" r:id="rId13"/>
    <p:sldLayoutId id="2147483692" r:id="rId14"/>
    <p:sldLayoutId id="2147483740" r:id="rId15"/>
    <p:sldLayoutId id="2147483691" r:id="rId16"/>
    <p:sldLayoutId id="2147483822" r:id="rId17"/>
    <p:sldLayoutId id="2147483682" r:id="rId18"/>
    <p:sldLayoutId id="2147483681" r:id="rId19"/>
    <p:sldLayoutId id="2147483680" r:id="rId20"/>
    <p:sldLayoutId id="2147483677" r:id="rId21"/>
    <p:sldLayoutId id="2147483655" r:id="rId22"/>
    <p:sldLayoutId id="2147483688" r:id="rId23"/>
    <p:sldLayoutId id="2147483734" r:id="rId24"/>
    <p:sldLayoutId id="2147483742" r:id="rId25"/>
    <p:sldLayoutId id="2147483683" r:id="rId26"/>
    <p:sldLayoutId id="2147483693" r:id="rId27"/>
    <p:sldLayoutId id="2147483737" r:id="rId28"/>
    <p:sldLayoutId id="2147483735" r:id="rId29"/>
    <p:sldLayoutId id="2147483736" r:id="rId30"/>
    <p:sldLayoutId id="2147483661" r:id="rId31"/>
    <p:sldLayoutId id="2147483662" r:id="rId32"/>
    <p:sldLayoutId id="2147483679" r:id="rId33"/>
    <p:sldLayoutId id="2147483678" r:id="rId34"/>
    <p:sldLayoutId id="2147483670" r:id="rId35"/>
    <p:sldLayoutId id="2147483663" r:id="rId36"/>
    <p:sldLayoutId id="2147483664" r:id="rId37"/>
    <p:sldLayoutId id="2147483666" r:id="rId38"/>
    <p:sldLayoutId id="2147483667" r:id="rId39"/>
    <p:sldLayoutId id="2147483668" r:id="rId40"/>
    <p:sldLayoutId id="2147483669" r:id="rId41"/>
    <p:sldLayoutId id="2147483671" r:id="rId42"/>
    <p:sldLayoutId id="2147483672" r:id="rId43"/>
    <p:sldLayoutId id="2147483673" r:id="rId44"/>
    <p:sldLayoutId id="2147483674" r:id="rId45"/>
    <p:sldLayoutId id="2147483675" r:id="rId46"/>
    <p:sldLayoutId id="2147483676" r:id="rId47"/>
    <p:sldLayoutId id="2147483687" r:id="rId4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3E484F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Helvetica Neue Medium"/>
          <a:ea typeface="+mn-ea"/>
          <a:cs typeface="Helvetica Neue Medium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Helvetica Neue Medium"/>
          <a:ea typeface="+mn-ea"/>
          <a:cs typeface="Helvetica Neue Medium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Helvetica Neue Medium"/>
          <a:ea typeface="+mn-ea"/>
          <a:cs typeface="Helvetica Neue Medium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Helvetica Neue Medium"/>
          <a:ea typeface="+mn-ea"/>
          <a:cs typeface="Helvetica Neue Medium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Helvetica Neue Medium"/>
          <a:ea typeface="+mn-ea"/>
          <a:cs typeface="Helvetica Neue Medium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E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310201"/>
            <a:ext cx="9144000" cy="62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6493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7" r:id="rId7"/>
    <p:sldLayoutId id="2147483823" r:id="rId8"/>
    <p:sldLayoutId id="2147483824" r:id="rId9"/>
    <p:sldLayoutId id="2147483825" r:id="rId10"/>
    <p:sldLayoutId id="2147483868" r:id="rId11"/>
    <p:sldLayoutId id="2147483869" r:id="rId12"/>
    <p:sldLayoutId id="2147483870" r:id="rId13"/>
    <p:sldLayoutId id="2147483871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3" r:id="rId27"/>
    <p:sldLayoutId id="2147483834" r:id="rId28"/>
    <p:sldLayoutId id="2147483835" r:id="rId29"/>
    <p:sldLayoutId id="2147483836" r:id="rId3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3E484F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•"/>
        <a:defRPr sz="1400" kern="1200">
          <a:solidFill>
            <a:srgbClr val="3E484F"/>
          </a:solidFill>
          <a:latin typeface="Helvetica Neue Medium"/>
          <a:ea typeface="+mn-ea"/>
          <a:cs typeface="Helvetica Neue Medium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–"/>
        <a:defRPr sz="1400" kern="1200">
          <a:solidFill>
            <a:srgbClr val="3E484F"/>
          </a:solidFill>
          <a:latin typeface="Helvetica Neue Medium"/>
          <a:ea typeface="+mn-ea"/>
          <a:cs typeface="Helvetica Neue Medium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•"/>
        <a:defRPr sz="1400" kern="1200">
          <a:solidFill>
            <a:srgbClr val="3E484F"/>
          </a:solidFill>
          <a:latin typeface="Helvetica Neue Medium"/>
          <a:ea typeface="+mn-ea"/>
          <a:cs typeface="Helvetica Neue Medium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–"/>
        <a:defRPr sz="1400" kern="1200">
          <a:solidFill>
            <a:srgbClr val="3E484F"/>
          </a:solidFill>
          <a:latin typeface="Helvetica Neue Medium"/>
          <a:ea typeface="+mn-ea"/>
          <a:cs typeface="Helvetica Neue Medium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»"/>
        <a:defRPr sz="1400" kern="1200">
          <a:solidFill>
            <a:srgbClr val="3E484F"/>
          </a:solidFill>
          <a:latin typeface="Helvetica Neue Medium"/>
          <a:ea typeface="+mn-ea"/>
          <a:cs typeface="Helvetica Neue Medium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E4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458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  <p:sldLayoutId id="2147483856" r:id="rId19"/>
    <p:sldLayoutId id="2147483857" r:id="rId20"/>
    <p:sldLayoutId id="2147483858" r:id="rId21"/>
    <p:sldLayoutId id="2147483859" r:id="rId22"/>
    <p:sldLayoutId id="2147483860" r:id="rId23"/>
    <p:sldLayoutId id="2147483861" r:id="rId24"/>
    <p:sldLayoutId id="2147483862" r:id="rId25"/>
    <p:sldLayoutId id="2147483863" r:id="rId26"/>
    <p:sldLayoutId id="2147483864" r:id="rId27"/>
    <p:sldLayoutId id="2147483865" r:id="rId28"/>
    <p:sldLayoutId id="2147483866" r:id="rId29"/>
    <p:sldLayoutId id="2147483867" r:id="rId3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•"/>
        <a:defRPr sz="1400" kern="1200">
          <a:solidFill>
            <a:schemeClr val="bg1"/>
          </a:solidFill>
          <a:latin typeface="Helvetica Neue Medium"/>
          <a:ea typeface="+mn-ea"/>
          <a:cs typeface="Helvetica Neue Medium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–"/>
        <a:defRPr sz="1400" kern="1200">
          <a:solidFill>
            <a:schemeClr val="bg1"/>
          </a:solidFill>
          <a:latin typeface="Helvetica Neue Medium"/>
          <a:ea typeface="+mn-ea"/>
          <a:cs typeface="Helvetica Neue Medium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•"/>
        <a:defRPr sz="1400" kern="1200">
          <a:solidFill>
            <a:schemeClr val="bg1"/>
          </a:solidFill>
          <a:latin typeface="Helvetica Neue Medium"/>
          <a:ea typeface="+mn-ea"/>
          <a:cs typeface="Helvetica Neue Medium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–"/>
        <a:defRPr sz="1400" kern="1200">
          <a:solidFill>
            <a:schemeClr val="bg1"/>
          </a:solidFill>
          <a:latin typeface="Helvetica Neue Medium"/>
          <a:ea typeface="+mn-ea"/>
          <a:cs typeface="Helvetica Neue Medium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»"/>
        <a:defRPr sz="1400" kern="1200">
          <a:solidFill>
            <a:schemeClr val="bg1"/>
          </a:solidFill>
          <a:latin typeface="Helvetica Neue Medium"/>
          <a:ea typeface="+mn-ea"/>
          <a:cs typeface="Helvetica Neue Medium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298" y="950863"/>
            <a:ext cx="8255141" cy="1470025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An Optimized Adaptive Streaming Framework </a:t>
            </a:r>
            <a:r>
              <a:rPr lang="en-US" dirty="0" smtClean="0">
                <a:solidFill>
                  <a:schemeClr val="bg1"/>
                </a:solidFill>
              </a:rPr>
              <a:t>for Interactive </a:t>
            </a:r>
            <a:r>
              <a:rPr lang="en-US" dirty="0">
                <a:solidFill>
                  <a:schemeClr val="bg1"/>
                </a:solidFill>
              </a:rPr>
              <a:t>Immersive Video Experiences</a:t>
            </a:r>
            <a:endParaRPr lang="en-JM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99" y="3355350"/>
            <a:ext cx="6400800" cy="1705744"/>
          </a:xfrm>
        </p:spPr>
        <p:txBody>
          <a:bodyPr>
            <a:noAutofit/>
          </a:bodyPr>
          <a:lstStyle/>
          <a:p>
            <a:r>
              <a:rPr lang="en-JM" sz="2200" i="1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Maarten Wijnants</a:t>
            </a:r>
            <a: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/>
            </a:r>
            <a:b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</a:br>
            <a: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Peter </a:t>
            </a:r>
            <a:r>
              <a:rPr lang="en-JM" sz="2200" dirty="0" err="1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Quax</a:t>
            </a:r>
            <a:endParaRPr lang="en-JM" sz="2200" dirty="0" smtClean="0">
              <a:solidFill>
                <a:srgbClr val="E20177"/>
              </a:solidFill>
              <a:latin typeface="Helvetica Neue Bold Condensed"/>
              <a:cs typeface="Helvetica Neue Bold Condensed"/>
            </a:endParaRPr>
          </a:p>
          <a:p>
            <a:r>
              <a:rPr lang="en-JM" sz="2200" dirty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Gustavo Rovelo Ruiz</a:t>
            </a:r>
            <a: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/>
            </a:r>
            <a:b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</a:br>
            <a:r>
              <a:rPr lang="en-JM" sz="2200" dirty="0" err="1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Wim</a:t>
            </a:r>
            <a: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 </a:t>
            </a:r>
            <a:r>
              <a:rPr lang="en-JM" sz="2200" dirty="0" err="1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Lamotte</a:t>
            </a:r>
            <a:endParaRPr lang="en-JM" sz="2200" dirty="0" smtClean="0">
              <a:solidFill>
                <a:srgbClr val="E20177"/>
              </a:solidFill>
              <a:latin typeface="Helvetica Neue Bold Condensed"/>
              <a:cs typeface="Helvetica Neue Bold Condensed"/>
            </a:endParaRPr>
          </a:p>
          <a:p>
            <a:r>
              <a:rPr lang="en-JM" sz="2200" dirty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Johan </a:t>
            </a:r>
            <a:r>
              <a:rPr lang="en-JM" sz="2200" dirty="0" err="1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Claes</a:t>
            </a:r>
            <a:endParaRPr lang="en-JM" sz="2200" dirty="0" smtClean="0">
              <a:solidFill>
                <a:srgbClr val="E20177"/>
              </a:solidFill>
              <a:latin typeface="Helvetica Neue Bold Condensed"/>
              <a:cs typeface="Helvetica Neue Bold Condensed"/>
            </a:endParaRPr>
          </a:p>
          <a:p>
            <a: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Jean-Fra</a:t>
            </a:r>
            <a:r>
              <a:rPr lang="en-JM" sz="2200" dirty="0" smtClean="0">
                <a:solidFill>
                  <a:srgbClr val="E20177"/>
                </a:solidFill>
                <a:cs typeface="Helvetica Neue Bold Condensed"/>
              </a:rPr>
              <a:t>n</a:t>
            </a:r>
            <a:r>
              <a:rPr lang="en-JM" sz="2200" dirty="0" smtClean="0">
                <a:solidFill>
                  <a:srgbClr val="E20177"/>
                </a:solidFill>
                <a:latin typeface="Helvetica Neue Bold Condensed"/>
                <a:cs typeface="Times New Roman" panose="02020603050405020304" pitchFamily="18" charset="0"/>
              </a:rPr>
              <a:t>ç</a:t>
            </a:r>
            <a:r>
              <a:rPr lang="en-JM" sz="2200" dirty="0" smtClean="0">
                <a:solidFill>
                  <a:srgbClr val="E20177"/>
                </a:solidFill>
                <a:cs typeface="Helvetica Neue Bold Condensed"/>
              </a:rPr>
              <a:t>oi</a:t>
            </a:r>
            <a: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s </a:t>
            </a:r>
            <a:r>
              <a:rPr lang="en-JM" sz="2200" dirty="0" err="1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Macq</a:t>
            </a:r>
            <a:endParaRPr lang="en-JM" sz="2200" dirty="0">
              <a:solidFill>
                <a:srgbClr val="E20177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3969427"/>
            <a:ext cx="2068999" cy="8997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996952"/>
            <a:ext cx="2664297" cy="899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23230" r="7939" b="9845"/>
          <a:stretch/>
        </p:blipFill>
        <p:spPr>
          <a:xfrm>
            <a:off x="3785593" y="5061094"/>
            <a:ext cx="3738735" cy="1024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99" y="2996952"/>
            <a:ext cx="2041750" cy="117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>
                <a:solidFill>
                  <a:srgbClr val="E20177"/>
                </a:solidFill>
              </a:rPr>
              <a:t>Immersive Experience Graph</a:t>
            </a:r>
          </a:p>
          <a:p>
            <a:pPr marL="0" indent="0" algn="r">
              <a:buNone/>
            </a:pPr>
            <a:r>
              <a:rPr lang="en-US" sz="3200" dirty="0" smtClean="0"/>
              <a:t>Media Pre-Fetching</a:t>
            </a:r>
          </a:p>
          <a:p>
            <a:pPr marL="0" indent="0" algn="r">
              <a:buNone/>
            </a:pPr>
            <a:r>
              <a:rPr lang="en-US" sz="3200" dirty="0" smtClean="0"/>
              <a:t>Framework Implementation</a:t>
            </a:r>
          </a:p>
          <a:p>
            <a:pPr marL="0" indent="0" algn="r">
              <a:buNone/>
            </a:pPr>
            <a:r>
              <a:rPr lang="en-US" sz="3200" dirty="0" smtClean="0"/>
              <a:t>Experimental Evaluation</a:t>
            </a:r>
          </a:p>
          <a:p>
            <a:pPr marL="0" indent="0" algn="r">
              <a:buNone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850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Immersive Experience Graph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1"/>
            <a:ext cx="8435280" cy="4525963"/>
          </a:xfrm>
        </p:spPr>
        <p:txBody>
          <a:bodyPr>
            <a:noAutofit/>
          </a:bodyPr>
          <a:lstStyle/>
          <a:p>
            <a:r>
              <a:rPr lang="en-US" dirty="0" smtClean="0"/>
              <a:t>Captures </a:t>
            </a:r>
            <a:r>
              <a:rPr lang="en-US" dirty="0" smtClean="0">
                <a:solidFill>
                  <a:srgbClr val="E20177"/>
                </a:solidFill>
              </a:rPr>
              <a:t>temporal </a:t>
            </a:r>
            <a:r>
              <a:rPr lang="en-US" dirty="0">
                <a:solidFill>
                  <a:srgbClr val="E20177"/>
                </a:solidFill>
              </a:rPr>
              <a:t>relationships</a:t>
            </a:r>
            <a:r>
              <a:rPr lang="en-US" dirty="0"/>
              <a:t> between constituting media </a:t>
            </a:r>
            <a:r>
              <a:rPr lang="en-US" dirty="0" smtClean="0"/>
              <a:t>chunks</a:t>
            </a:r>
          </a:p>
          <a:p>
            <a:pPr lvl="1"/>
            <a:r>
              <a:rPr lang="en-US" dirty="0" smtClean="0"/>
              <a:t>Chunks are </a:t>
            </a:r>
            <a:r>
              <a:rPr lang="en-US" dirty="0" smtClean="0">
                <a:solidFill>
                  <a:srgbClr val="E20177"/>
                </a:solidFill>
              </a:rPr>
              <a:t>concatenated</a:t>
            </a:r>
            <a:r>
              <a:rPr lang="en-US" dirty="0" smtClean="0"/>
              <a:t> to form experiences</a:t>
            </a:r>
          </a:p>
          <a:p>
            <a:pPr lvl="1"/>
            <a:r>
              <a:rPr lang="en-US" dirty="0" smtClean="0"/>
              <a:t>Chunks consist of one or more MPEG-DASH segments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Directed graph</a:t>
            </a:r>
          </a:p>
          <a:p>
            <a:pPr lvl="1"/>
            <a:r>
              <a:rPr lang="en-US" dirty="0" smtClean="0"/>
              <a:t>Edges represent (collections of related) chunks</a:t>
            </a:r>
          </a:p>
          <a:p>
            <a:pPr lvl="1"/>
            <a:r>
              <a:rPr lang="en-US" dirty="0" smtClean="0"/>
              <a:t>Nodes encode decision points in experience playback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Presentation of </a:t>
            </a:r>
            <a:r>
              <a:rPr lang="en-US" dirty="0" smtClean="0">
                <a:solidFill>
                  <a:srgbClr val="E20177"/>
                </a:solidFill>
              </a:rPr>
              <a:t>relevant </a:t>
            </a:r>
            <a:r>
              <a:rPr lang="en-US" dirty="0">
                <a:solidFill>
                  <a:srgbClr val="E20177"/>
                </a:solidFill>
              </a:rPr>
              <a:t>interaction options</a:t>
            </a:r>
            <a:r>
              <a:rPr lang="en-US" dirty="0"/>
              <a:t> to the user during the </a:t>
            </a:r>
            <a:r>
              <a:rPr lang="en-US" dirty="0" smtClean="0"/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7984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762"/>
            <a:ext cx="5207000" cy="38163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30" y="4077072"/>
            <a:ext cx="5652120" cy="2698568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5471592" y="620761"/>
            <a:ext cx="3276872" cy="1583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Museum </a:t>
            </a:r>
            <a:br>
              <a:rPr lang="en-US" dirty="0" smtClean="0"/>
            </a:br>
            <a:r>
              <a:rPr lang="en-US" dirty="0" smtClean="0"/>
              <a:t>walkthrough map (simplified version)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-1" y="5301208"/>
            <a:ext cx="3136091" cy="1474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 smtClean="0"/>
              <a:t>Corresponding Immersive Experience Graph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179512" y="116632"/>
            <a:ext cx="3122074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Temporary exhibition hall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5996612" y="2852937"/>
            <a:ext cx="2967876" cy="1020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Each S corresponds </a:t>
            </a:r>
            <a:r>
              <a:rPr lang="en-US" sz="1800" dirty="0"/>
              <a:t>with a video capture of a distinct </a:t>
            </a:r>
            <a:r>
              <a:rPr lang="en-US" sz="1800" dirty="0" smtClean="0"/>
              <a:t>temporary exhibition</a:t>
            </a:r>
          </a:p>
        </p:txBody>
      </p:sp>
      <p:sp>
        <p:nvSpPr>
          <p:cNvPr id="12" name="Bent-Up Arrow 11"/>
          <p:cNvSpPr/>
          <p:nvPr/>
        </p:nvSpPr>
        <p:spPr>
          <a:xfrm rot="5400000">
            <a:off x="1656582" y="620761"/>
            <a:ext cx="502171" cy="43197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-Up Arrow 12"/>
          <p:cNvSpPr/>
          <p:nvPr/>
        </p:nvSpPr>
        <p:spPr>
          <a:xfrm flipV="1">
            <a:off x="8229738" y="3579220"/>
            <a:ext cx="502171" cy="78588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Immersive Experience Graph</a:t>
            </a:r>
          </a:p>
          <a:p>
            <a:pPr marL="0" indent="0" algn="r">
              <a:buNone/>
            </a:pPr>
            <a:r>
              <a:rPr lang="en-US" sz="3200" dirty="0" smtClean="0">
                <a:solidFill>
                  <a:srgbClr val="E20177"/>
                </a:solidFill>
              </a:rPr>
              <a:t>Media Pre-Fetching</a:t>
            </a:r>
          </a:p>
          <a:p>
            <a:pPr marL="0" indent="0" algn="r">
              <a:buNone/>
            </a:pPr>
            <a:r>
              <a:rPr lang="en-US" sz="3200" dirty="0" smtClean="0"/>
              <a:t>Framework Implementation</a:t>
            </a:r>
          </a:p>
          <a:p>
            <a:pPr marL="0" indent="0" algn="r">
              <a:buNone/>
            </a:pPr>
            <a:r>
              <a:rPr lang="en-US" sz="3200" dirty="0" smtClean="0"/>
              <a:t>Experimental Evaluation</a:t>
            </a:r>
          </a:p>
          <a:p>
            <a:pPr marL="0" indent="0" algn="r">
              <a:buNone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2647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 Pre-Fetching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1"/>
            <a:ext cx="8435280" cy="4525963"/>
          </a:xfrm>
        </p:spPr>
        <p:txBody>
          <a:bodyPr>
            <a:noAutofit/>
          </a:bodyPr>
          <a:lstStyle/>
          <a:p>
            <a:r>
              <a:rPr lang="en-US" dirty="0" smtClean="0"/>
              <a:t>Chunk transitions are subject to </a:t>
            </a:r>
            <a:r>
              <a:rPr lang="en-US" dirty="0" smtClean="0">
                <a:solidFill>
                  <a:srgbClr val="E20177"/>
                </a:solidFill>
              </a:rPr>
              <a:t>startup delay</a:t>
            </a:r>
          </a:p>
          <a:p>
            <a:pPr lvl="1"/>
            <a:r>
              <a:rPr lang="en-US" dirty="0" smtClean="0"/>
              <a:t>Client-side </a:t>
            </a:r>
            <a:r>
              <a:rPr lang="en-US" dirty="0"/>
              <a:t>content buffering </a:t>
            </a:r>
            <a:r>
              <a:rPr lang="en-US" dirty="0" smtClean="0"/>
              <a:t>to afford </a:t>
            </a:r>
            <a:r>
              <a:rPr lang="en-US" dirty="0"/>
              <a:t>viewers a </a:t>
            </a:r>
            <a:r>
              <a:rPr lang="en-US" dirty="0">
                <a:solidFill>
                  <a:srgbClr val="E20177"/>
                </a:solidFill>
              </a:rPr>
              <a:t>seamless experience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wrt</a:t>
            </a:r>
            <a:r>
              <a:rPr lang="en-US" dirty="0" smtClean="0"/>
              <a:t> </a:t>
            </a:r>
            <a:r>
              <a:rPr lang="en-US" dirty="0"/>
              <a:t>playback smoothness</a:t>
            </a:r>
            <a:r>
              <a:rPr lang="en-US" dirty="0" smtClean="0"/>
              <a:t>)</a:t>
            </a:r>
          </a:p>
          <a:p>
            <a:r>
              <a:rPr lang="en-US" dirty="0" smtClean="0"/>
              <a:t>Steered by immersive experience graph</a:t>
            </a:r>
          </a:p>
          <a:p>
            <a:pPr lvl="1"/>
            <a:r>
              <a:rPr lang="en-US" dirty="0" smtClean="0"/>
              <a:t>Pre-fetch (initial segments of) future chunks associated with outgoing edges of choice node</a:t>
            </a:r>
          </a:p>
          <a:p>
            <a:pPr lvl="1"/>
            <a:r>
              <a:rPr lang="en-US" dirty="0" smtClean="0"/>
              <a:t>Variations in start </a:t>
            </a:r>
            <a:r>
              <a:rPr lang="en-US" dirty="0"/>
              <a:t>time of the pre-caching process are </a:t>
            </a:r>
            <a:r>
              <a:rPr lang="en-US" dirty="0" smtClean="0"/>
              <a:t>supported</a:t>
            </a:r>
          </a:p>
          <a:p>
            <a:pPr lvl="2"/>
            <a:r>
              <a:rPr lang="en-US" dirty="0" smtClean="0"/>
              <a:t>E.g., pre-fetch at beginning of playback of primary stream</a:t>
            </a:r>
          </a:p>
          <a:p>
            <a:pPr lvl="2"/>
            <a:r>
              <a:rPr lang="en-US" dirty="0" smtClean="0"/>
              <a:t>E.g., postpone pre-fetching until threshold in primary stream’s playback timing has been reached</a:t>
            </a:r>
          </a:p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Strategy</a:t>
            </a:r>
            <a:r>
              <a:rPr lang="en-US" dirty="0" smtClean="0"/>
              <a:t> design pattern ensures </a:t>
            </a:r>
            <a:r>
              <a:rPr lang="en-US" dirty="0" smtClean="0">
                <a:solidFill>
                  <a:srgbClr val="E20177"/>
                </a:solidFill>
              </a:rPr>
              <a:t>customizability</a:t>
            </a:r>
          </a:p>
        </p:txBody>
      </p:sp>
    </p:spTree>
    <p:extLst>
      <p:ext uri="{BB962C8B-B14F-4D97-AF65-F5344CB8AC3E}">
        <p14:creationId xmlns:p14="http://schemas.microsoft.com/office/powerpoint/2010/main" val="394364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71601"/>
            <a:ext cx="86868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Immersive Experience Graph</a:t>
            </a:r>
          </a:p>
          <a:p>
            <a:pPr marL="0" indent="0" algn="r">
              <a:buNone/>
            </a:pPr>
            <a:r>
              <a:rPr lang="en-US" sz="3200" dirty="0"/>
              <a:t>Media Pre-Fetching</a:t>
            </a: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>
                <a:solidFill>
                  <a:srgbClr val="E20177"/>
                </a:solidFill>
              </a:rPr>
              <a:t>Advanced Streaming Use Cases</a:t>
            </a:r>
          </a:p>
          <a:p>
            <a:pPr marL="0" indent="0" algn="r">
              <a:buNone/>
            </a:pPr>
            <a:r>
              <a:rPr lang="en-US" sz="3200" dirty="0" smtClean="0"/>
              <a:t>Framework Implementation</a:t>
            </a:r>
          </a:p>
          <a:p>
            <a:pPr marL="0" indent="0" algn="r">
              <a:buNone/>
            </a:pPr>
            <a:r>
              <a:rPr lang="en-US" sz="3200" dirty="0" smtClean="0"/>
              <a:t>Experimental Evaluation</a:t>
            </a:r>
          </a:p>
          <a:p>
            <a:pPr marL="0" indent="0" algn="r">
              <a:buNone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716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Tiled Streaming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Scalable solution for </a:t>
            </a:r>
            <a:r>
              <a:rPr lang="en-US" dirty="0"/>
              <a:t>streaming </a:t>
            </a:r>
            <a:r>
              <a:rPr lang="en-US" dirty="0" smtClean="0"/>
              <a:t>high-res content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r>
              <a:rPr lang="en-US" dirty="0"/>
              <a:t>Immersive Experience Graph can describe </a:t>
            </a:r>
            <a:r>
              <a:rPr lang="en-US" dirty="0">
                <a:solidFill>
                  <a:srgbClr val="E20177"/>
                </a:solidFill>
              </a:rPr>
              <a:t>spatial relationship of tiles</a:t>
            </a:r>
            <a:r>
              <a:rPr lang="en-US" dirty="0"/>
              <a:t> (via “group” edges)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096" y="2025591"/>
            <a:ext cx="7069807" cy="3217981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599790"/>
              </p:ext>
            </p:extLst>
          </p:nvPr>
        </p:nvGraphicFramePr>
        <p:xfrm>
          <a:off x="1037096" y="2032398"/>
          <a:ext cx="7069808" cy="3230777"/>
        </p:xfrm>
        <a:graphic>
          <a:graphicData uri="http://schemas.openxmlformats.org/drawingml/2006/table">
            <a:tbl>
              <a:tblPr/>
              <a:tblGrid>
                <a:gridCol w="1767452"/>
                <a:gridCol w="1767452"/>
                <a:gridCol w="1767452"/>
                <a:gridCol w="1767452"/>
              </a:tblGrid>
              <a:tr h="742397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704" marR="87704" marT="43852" marB="43852">
                    <a:lnL w="57150" cmpd="sng">
                      <a:solidFill>
                        <a:srgbClr val="E20177"/>
                      </a:solidFill>
                      <a:prstDash val="solid"/>
                    </a:lnL>
                    <a:lnR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mpd="sng">
                      <a:solidFill>
                        <a:srgbClr val="E20177"/>
                      </a:solidFill>
                      <a:prstDash val="solid"/>
                    </a:lnT>
                    <a:lnB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704" marR="87704" marT="43852" marB="43852">
                    <a:lnL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704" marR="87704" marT="43852" marB="43852">
                    <a:lnL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704" marR="87704" marT="43852" marB="43852">
                    <a:lnL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mpd="sng">
                      <a:solidFill>
                        <a:srgbClr val="E20177"/>
                      </a:solidFill>
                      <a:prstDash val="solid"/>
                    </a:lnR>
                    <a:lnT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460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704" marR="87704" marT="43852" marB="43852">
                    <a:lnL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704" marR="87704" marT="43852" marB="43852">
                    <a:lnL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704" marR="87704" marT="43852" marB="43852">
                    <a:lnL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704" marR="87704" marT="43852" marB="43852">
                    <a:lnL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460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704" marR="87704" marT="43852" marB="43852">
                    <a:lnL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704" marR="87704" marT="43852" marB="43852">
                    <a:lnL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704" marR="87704" marT="43852" marB="43852">
                    <a:lnL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704" marR="87704" marT="43852" marB="43852">
                    <a:lnL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460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704" marR="87704" marT="43852" marB="43852">
                    <a:lnL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mpd="sng">
                      <a:solidFill>
                        <a:srgbClr val="E201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704" marR="87704" marT="43852" marB="43852">
                    <a:lnL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704" marR="87704" marT="43852" marB="43852">
                    <a:lnL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704" marR="87704" marT="43852" marB="43852">
                    <a:lnL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20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68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Multi-Depth-Layer Streaming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Extract (pseudo-</a:t>
            </a:r>
            <a:r>
              <a:rPr lang="en-US" dirty="0"/>
              <a:t>)depth information from </a:t>
            </a:r>
            <a:r>
              <a:rPr lang="en-US" dirty="0" smtClean="0"/>
              <a:t>immersive imagery</a:t>
            </a:r>
          </a:p>
          <a:p>
            <a:pPr lvl="1"/>
            <a:r>
              <a:rPr lang="en-US" dirty="0" smtClean="0"/>
              <a:t>Foreground, background, intermediate layers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84042"/>
            <a:ext cx="4968552" cy="1831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28258"/>
            <a:ext cx="4968552" cy="1813110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5292080" y="2987452"/>
            <a:ext cx="3851920" cy="3452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Improve streaming performance by allocating priorities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depth layers</a:t>
            </a:r>
          </a:p>
          <a:p>
            <a:r>
              <a:rPr lang="en-US" dirty="0" smtClean="0"/>
              <a:t>Supported via chunk grouping feature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422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71601"/>
            <a:ext cx="86868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Immersive Experience Graph</a:t>
            </a:r>
          </a:p>
          <a:p>
            <a:pPr marL="0" indent="0" algn="r">
              <a:buNone/>
            </a:pPr>
            <a:r>
              <a:rPr lang="en-US" sz="3200" dirty="0"/>
              <a:t>Media Pre-Fetching</a:t>
            </a: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Advanced Streaming Use Cases</a:t>
            </a:r>
          </a:p>
          <a:p>
            <a:pPr marL="0" indent="0" algn="r">
              <a:buNone/>
            </a:pPr>
            <a:r>
              <a:rPr lang="en-US" sz="3200" dirty="0" smtClean="0">
                <a:solidFill>
                  <a:srgbClr val="E20177"/>
                </a:solidFill>
              </a:rPr>
              <a:t>Framework Implementation</a:t>
            </a:r>
          </a:p>
          <a:p>
            <a:pPr marL="0" indent="0" algn="r">
              <a:buNone/>
            </a:pPr>
            <a:r>
              <a:rPr lang="en-US" sz="3200" dirty="0" smtClean="0"/>
              <a:t>Experimental Evaluation</a:t>
            </a:r>
          </a:p>
          <a:p>
            <a:pPr marL="0" indent="0" algn="r">
              <a:buNone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1407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1"/>
            <a:ext cx="8507288" cy="4525963"/>
          </a:xfrm>
        </p:spPr>
        <p:txBody>
          <a:bodyPr>
            <a:noAutofit/>
          </a:bodyPr>
          <a:lstStyle/>
          <a:p>
            <a:r>
              <a:rPr lang="en-US" dirty="0" smtClean="0"/>
              <a:t>Software architecture is conceptually divided into set </a:t>
            </a:r>
            <a:r>
              <a:rPr lang="en-US" dirty="0"/>
              <a:t>of </a:t>
            </a:r>
            <a:r>
              <a:rPr lang="en-US" dirty="0">
                <a:solidFill>
                  <a:srgbClr val="E20177"/>
                </a:solidFill>
              </a:rPr>
              <a:t>back-</a:t>
            </a:r>
            <a:r>
              <a:rPr lang="en-US" dirty="0"/>
              <a:t> and </a:t>
            </a:r>
            <a:r>
              <a:rPr lang="en-US" dirty="0">
                <a:solidFill>
                  <a:srgbClr val="E20177"/>
                </a:solidFill>
              </a:rPr>
              <a:t>front-end</a:t>
            </a:r>
            <a:r>
              <a:rPr lang="en-US" dirty="0"/>
              <a:t> </a:t>
            </a:r>
            <a:r>
              <a:rPr lang="en-US" dirty="0" smtClean="0"/>
              <a:t>components</a:t>
            </a:r>
          </a:p>
          <a:p>
            <a:r>
              <a:rPr lang="en-US" dirty="0" smtClean="0"/>
              <a:t>Back-end encapsulate majority </a:t>
            </a:r>
            <a:r>
              <a:rPr lang="en-US" dirty="0"/>
              <a:t>of </a:t>
            </a:r>
            <a:r>
              <a:rPr lang="en-US" dirty="0" smtClean="0"/>
              <a:t>functional logic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cene </a:t>
            </a:r>
            <a:r>
              <a:rPr lang="en-US" dirty="0"/>
              <a:t>handling, </a:t>
            </a:r>
            <a:r>
              <a:rPr lang="en-US" dirty="0">
                <a:solidFill>
                  <a:srgbClr val="E20177"/>
                </a:solidFill>
              </a:rPr>
              <a:t>MPEG-DASH streaming</a:t>
            </a:r>
            <a:r>
              <a:rPr lang="en-US" dirty="0"/>
              <a:t>, media </a:t>
            </a:r>
            <a:r>
              <a:rPr lang="en-US" dirty="0" smtClean="0"/>
              <a:t>quality adaptation</a:t>
            </a:r>
            <a:r>
              <a:rPr lang="en-US" dirty="0"/>
              <a:t>, bandwidth management, </a:t>
            </a:r>
            <a:r>
              <a:rPr lang="en-US" dirty="0" smtClean="0"/>
              <a:t>pre-caching, …</a:t>
            </a:r>
          </a:p>
          <a:p>
            <a:pPr lvl="1"/>
            <a:r>
              <a:rPr lang="en-US" dirty="0" smtClean="0"/>
              <a:t>Implemented in JavaScript</a:t>
            </a:r>
          </a:p>
          <a:p>
            <a:r>
              <a:rPr lang="en-US" dirty="0" smtClean="0"/>
              <a:t>Front-end acts as media player</a:t>
            </a:r>
          </a:p>
          <a:p>
            <a:pPr lvl="1"/>
            <a:r>
              <a:rPr lang="en-US" dirty="0" smtClean="0"/>
              <a:t>Media decoding, media rendering and </a:t>
            </a:r>
            <a:r>
              <a:rPr lang="en-US" dirty="0" smtClean="0">
                <a:solidFill>
                  <a:srgbClr val="E20177"/>
                </a:solidFill>
              </a:rPr>
              <a:t>user interfacing</a:t>
            </a:r>
          </a:p>
          <a:p>
            <a:pPr lvl="1"/>
            <a:r>
              <a:rPr lang="en-US" dirty="0" err="1" smtClean="0"/>
              <a:t>Qt</a:t>
            </a:r>
            <a:r>
              <a:rPr lang="en-US" dirty="0" smtClean="0"/>
              <a:t> application for desktops, HTML5-based Web application, app for mobile platforms, …</a:t>
            </a:r>
          </a:p>
          <a:p>
            <a:r>
              <a:rPr lang="en-US" dirty="0">
                <a:solidFill>
                  <a:srgbClr val="E20177"/>
                </a:solidFill>
              </a:rPr>
              <a:t>P</a:t>
            </a:r>
            <a:r>
              <a:rPr lang="en-US" dirty="0" smtClean="0">
                <a:solidFill>
                  <a:srgbClr val="E20177"/>
                </a:solidFill>
              </a:rPr>
              <a:t>latform independent</a:t>
            </a:r>
            <a:r>
              <a:rPr lang="en-US" dirty="0" smtClean="0"/>
              <a:t> and highly </a:t>
            </a:r>
            <a:r>
              <a:rPr lang="en-US" dirty="0" smtClean="0">
                <a:solidFill>
                  <a:srgbClr val="E20177"/>
                </a:solidFill>
              </a:rPr>
              <a:t>portable</a:t>
            </a:r>
            <a:r>
              <a:rPr lang="en-US" dirty="0" smtClean="0"/>
              <a:t> solution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07504" y="5761362"/>
            <a:ext cx="61257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Multitude of </a:t>
            </a:r>
            <a:r>
              <a:rPr lang="en-US" sz="3200" dirty="0" smtClean="0"/>
              <a:t>video</a:t>
            </a:r>
            <a:r>
              <a:rPr lang="en-US" dirty="0" smtClean="0"/>
              <a:t> streaming services 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10206" r="8854" b="4116"/>
          <a:stretch/>
        </p:blipFill>
        <p:spPr>
          <a:xfrm>
            <a:off x="5340478" y="1532297"/>
            <a:ext cx="2448272" cy="2448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5" t="30800" r="18894" b="30572"/>
          <a:stretch/>
        </p:blipFill>
        <p:spPr>
          <a:xfrm>
            <a:off x="545728" y="3176230"/>
            <a:ext cx="3168352" cy="1296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t="20180" r="14877" b="22162"/>
          <a:stretch/>
        </p:blipFill>
        <p:spPr>
          <a:xfrm>
            <a:off x="539552" y="1532297"/>
            <a:ext cx="3240360" cy="144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t="6500" r="5448" b="12741"/>
          <a:stretch/>
        </p:blipFill>
        <p:spPr>
          <a:xfrm>
            <a:off x="4476382" y="4080626"/>
            <a:ext cx="4176464" cy="2179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22183" r="18376" b="23690"/>
          <a:stretch/>
        </p:blipFill>
        <p:spPr>
          <a:xfrm>
            <a:off x="539552" y="4671708"/>
            <a:ext cx="3366440" cy="15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3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Workflow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507288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BandwidthEstimation</a:t>
            </a:r>
            <a:r>
              <a:rPr lang="en-US" dirty="0"/>
              <a:t> module gauges downstream bandwidth capacity</a:t>
            </a:r>
          </a:p>
          <a:p>
            <a:r>
              <a:rPr lang="en-US" dirty="0"/>
              <a:t>Estimated </a:t>
            </a:r>
            <a:r>
              <a:rPr lang="en-US" dirty="0" smtClean="0"/>
              <a:t>bandwidth is </a:t>
            </a:r>
            <a:r>
              <a:rPr lang="en-US" dirty="0"/>
              <a:t>communicated to installed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BandwidthDistributionLogic</a:t>
            </a:r>
            <a:r>
              <a:rPr lang="en-US" dirty="0"/>
              <a:t> module</a:t>
            </a:r>
          </a:p>
          <a:p>
            <a:pPr lvl="1"/>
            <a:r>
              <a:rPr lang="en-US" dirty="0"/>
              <a:t>Divides bandwidth among currently registered network streams according to concrete strategy it implements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QualityAdaptationLogic</a:t>
            </a:r>
            <a:r>
              <a:rPr lang="en-US" dirty="0"/>
              <a:t> module converts bandwidth allocation to MPEG-DASH quality on per stream basis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Scheduler</a:t>
            </a:r>
            <a:r>
              <a:rPr lang="en-US" dirty="0"/>
              <a:t> module HTTP fetches Media Segment(s) in the calculated quality</a:t>
            </a:r>
          </a:p>
        </p:txBody>
      </p:sp>
    </p:spTree>
    <p:extLst>
      <p:ext uri="{BB962C8B-B14F-4D97-AF65-F5344CB8AC3E}">
        <p14:creationId xmlns:p14="http://schemas.microsoft.com/office/powerpoint/2010/main" val="21260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 txBox="1">
            <a:spLocks/>
          </p:cNvSpPr>
          <p:nvPr/>
        </p:nvSpPr>
        <p:spPr>
          <a:xfrm>
            <a:off x="457200" y="1371601"/>
            <a:ext cx="8507288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2"/>
            <a:endParaRPr lang="en-US" dirty="0" smtClean="0"/>
          </a:p>
          <a:p>
            <a:r>
              <a:rPr lang="en-US" sz="2400" dirty="0" smtClean="0">
                <a:solidFill>
                  <a:srgbClr val="E20177"/>
                </a:solidFill>
              </a:rPr>
              <a:t>Reusable</a:t>
            </a:r>
            <a:r>
              <a:rPr lang="en-US" sz="2400" dirty="0" smtClean="0"/>
              <a:t> back-end implementation</a:t>
            </a:r>
          </a:p>
          <a:p>
            <a:pPr lvl="1"/>
            <a:r>
              <a:rPr lang="en-US" sz="2000" dirty="0" smtClean="0"/>
              <a:t>Quick development of heterogeneous user-facing front-ends</a:t>
            </a:r>
            <a:endParaRPr lang="en-US" sz="2000" dirty="0"/>
          </a:p>
          <a:p>
            <a:r>
              <a:rPr lang="en-US" sz="2400" dirty="0" smtClean="0"/>
              <a:t>Highly </a:t>
            </a:r>
            <a:r>
              <a:rPr lang="en-US" sz="2400" dirty="0" smtClean="0">
                <a:solidFill>
                  <a:srgbClr val="E20177"/>
                </a:solidFill>
              </a:rPr>
              <a:t>modular</a:t>
            </a:r>
            <a:r>
              <a:rPr lang="en-US" sz="2400" dirty="0" smtClean="0"/>
              <a:t> design</a:t>
            </a:r>
          </a:p>
          <a:p>
            <a:r>
              <a:rPr lang="en-US" sz="2400" dirty="0" smtClean="0"/>
              <a:t>Attention for </a:t>
            </a:r>
            <a:r>
              <a:rPr lang="en-US" sz="2400" dirty="0" smtClean="0">
                <a:solidFill>
                  <a:srgbClr val="E20177"/>
                </a:solidFill>
              </a:rPr>
              <a:t>extensibility</a:t>
            </a:r>
            <a:r>
              <a:rPr lang="en-US" sz="2400" dirty="0" smtClean="0"/>
              <a:t> and configurability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Architecture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00" y="1371601"/>
            <a:ext cx="7458000" cy="3191536"/>
          </a:xfrm>
        </p:spPr>
      </p:pic>
    </p:spTree>
    <p:extLst>
      <p:ext uri="{BB962C8B-B14F-4D97-AF65-F5344CB8AC3E}">
        <p14:creationId xmlns:p14="http://schemas.microsoft.com/office/powerpoint/2010/main" val="9674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71601"/>
            <a:ext cx="86868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Immersive Experience Graph</a:t>
            </a:r>
          </a:p>
          <a:p>
            <a:pPr marL="0" indent="0" algn="r">
              <a:buNone/>
            </a:pPr>
            <a:r>
              <a:rPr lang="en-US" sz="3200" dirty="0"/>
              <a:t>Media Pre-Fetching</a:t>
            </a: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Advanced Streaming Use Cases</a:t>
            </a:r>
          </a:p>
          <a:p>
            <a:pPr marL="0" indent="0" algn="r">
              <a:buNone/>
            </a:pPr>
            <a:r>
              <a:rPr lang="en-US" sz="3200" dirty="0" smtClean="0"/>
              <a:t>Framework Implementation</a:t>
            </a:r>
          </a:p>
          <a:p>
            <a:pPr marL="0" indent="0" algn="r">
              <a:buNone/>
            </a:pPr>
            <a:r>
              <a:rPr lang="en-US" sz="3200" dirty="0" smtClean="0">
                <a:solidFill>
                  <a:srgbClr val="E20177"/>
                </a:solidFill>
              </a:rPr>
              <a:t>Experimental Evaluation</a:t>
            </a:r>
          </a:p>
          <a:p>
            <a:pPr marL="0" indent="0" algn="r">
              <a:buNone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711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1"/>
            <a:ext cx="843528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</a:t>
            </a:r>
            <a:r>
              <a:rPr lang="en-US" dirty="0" smtClean="0"/>
              <a:t>hunks of about 50sec</a:t>
            </a:r>
          </a:p>
          <a:p>
            <a:pPr lvl="1"/>
            <a:r>
              <a:rPr lang="en-US" dirty="0" smtClean="0"/>
              <a:t>Encoded in 7 distinct qualities (Rep1 to Rep7)</a:t>
            </a:r>
          </a:p>
          <a:p>
            <a:pPr lvl="1"/>
            <a:r>
              <a:rPr lang="en-US" dirty="0" smtClean="0"/>
              <a:t>2sec </a:t>
            </a:r>
            <a:r>
              <a:rPr lang="en-US" dirty="0"/>
              <a:t>MPEG-DASH Media </a:t>
            </a:r>
            <a:r>
              <a:rPr lang="en-US" dirty="0" smtClean="0"/>
              <a:t>Segments</a:t>
            </a:r>
          </a:p>
          <a:p>
            <a:pPr lvl="1"/>
            <a:r>
              <a:rPr lang="en-US" dirty="0" smtClean="0"/>
              <a:t>10sec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minBufferTime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smtClean="0">
                <a:latin typeface="Helvetica Neue Bold Condensed"/>
                <a:cs typeface="Courier New" panose="02070309020205020404" pitchFamily="49" charset="0"/>
              </a:rPr>
              <a:t>1 primary and 2 pre-fetching streams</a:t>
            </a:r>
            <a:endParaRPr lang="en-US" dirty="0">
              <a:latin typeface="Helvetica Neue Bold Condensed"/>
              <a:cs typeface="Courier New" panose="02070309020205020404" pitchFamily="49" charset="0"/>
            </a:endParaRPr>
          </a:p>
          <a:p>
            <a:r>
              <a:rPr lang="en-US" dirty="0"/>
              <a:t>65 / 35 percent BW </a:t>
            </a:r>
            <a:r>
              <a:rPr lang="en-US" dirty="0" smtClean="0"/>
              <a:t>for primary / </a:t>
            </a:r>
            <a:r>
              <a:rPr lang="en-US" dirty="0"/>
              <a:t>pre-fetch traffic</a:t>
            </a:r>
          </a:p>
          <a:p>
            <a:pPr lvl="1"/>
            <a:r>
              <a:rPr lang="en-US" dirty="0"/>
              <a:t>Upgrade to 100 percent </a:t>
            </a:r>
            <a:r>
              <a:rPr lang="en-US" dirty="0" smtClean="0"/>
              <a:t>if </a:t>
            </a:r>
            <a:r>
              <a:rPr lang="en-US" dirty="0"/>
              <a:t>other stream category is </a:t>
            </a:r>
            <a:r>
              <a:rPr lang="en-US" dirty="0" smtClean="0"/>
              <a:t>void</a:t>
            </a:r>
          </a:p>
          <a:p>
            <a:pPr lvl="1"/>
            <a:r>
              <a:rPr lang="en-US" dirty="0" smtClean="0"/>
              <a:t>Linear BW breakdown within categories</a:t>
            </a:r>
            <a:endParaRPr lang="en-US" dirty="0"/>
          </a:p>
          <a:p>
            <a:r>
              <a:rPr lang="en-US" dirty="0" smtClean="0"/>
              <a:t>Primary </a:t>
            </a:r>
            <a:r>
              <a:rPr lang="en-US" dirty="0"/>
              <a:t>streams </a:t>
            </a:r>
            <a:r>
              <a:rPr lang="en-US" dirty="0" smtClean="0"/>
              <a:t>exploit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FillSteady</a:t>
            </a:r>
            <a:r>
              <a:rPr lang="en-US" dirty="0"/>
              <a:t> schedule</a:t>
            </a:r>
          </a:p>
          <a:p>
            <a:pPr lvl="1"/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AlwaysLowest</a:t>
            </a:r>
            <a:r>
              <a:rPr lang="en-US" dirty="0" smtClean="0"/>
              <a:t> /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BestFit</a:t>
            </a:r>
            <a:r>
              <a:rPr lang="en-US" dirty="0"/>
              <a:t> QAL in </a:t>
            </a:r>
            <a:r>
              <a:rPr lang="en-US" dirty="0" smtClean="0"/>
              <a:t>fill / steady </a:t>
            </a:r>
            <a:r>
              <a:rPr lang="en-US" dirty="0"/>
              <a:t>state</a:t>
            </a:r>
          </a:p>
          <a:p>
            <a:r>
              <a:rPr lang="en-US" dirty="0" smtClean="0"/>
              <a:t>Pre-fetch streams exploit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Fill</a:t>
            </a:r>
            <a:r>
              <a:rPr lang="en-US" dirty="0" smtClean="0"/>
              <a:t> schedule</a:t>
            </a:r>
          </a:p>
          <a:p>
            <a:pPr lvl="1"/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AlwaysLowest</a:t>
            </a:r>
            <a:r>
              <a:rPr lang="en-US" dirty="0" smtClean="0"/>
              <a:t> QAL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2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435280" cy="563563"/>
          </a:xfrm>
        </p:spPr>
        <p:txBody>
          <a:bodyPr/>
          <a:lstStyle/>
          <a:p>
            <a:r>
              <a:rPr lang="en-US" dirty="0" smtClean="0"/>
              <a:t>Pre-Fetch at End of Primary (</a:t>
            </a:r>
            <a:r>
              <a:rPr lang="en-US" dirty="0" err="1" smtClean="0"/>
              <a:t>Const</a:t>
            </a:r>
            <a:r>
              <a:rPr lang="en-US" dirty="0" smtClean="0"/>
              <a:t> BW)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604" y="1340768"/>
            <a:ext cx="7828791" cy="475252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067944" y="3096319"/>
            <a:ext cx="2722563" cy="1241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sz="1800" b="0" kern="0" dirty="0">
                <a:latin typeface="Helvetica Neue Bold Condensed"/>
              </a:rPr>
              <a:t>Pre-fetching </a:t>
            </a:r>
            <a:r>
              <a:rPr lang="en-US" sz="1800" b="0" kern="0" dirty="0" smtClean="0">
                <a:latin typeface="Helvetica Neue Bold Condensed"/>
              </a:rPr>
              <a:t>completes </a:t>
            </a:r>
            <a:r>
              <a:rPr lang="en-US" sz="1800" b="0" kern="0" dirty="0">
                <a:latin typeface="Helvetica Neue Bold Condensed"/>
              </a:rPr>
              <a:t>well in time before the playback of the currently active stream finished</a:t>
            </a:r>
            <a:endParaRPr lang="en-US" sz="1800" b="0" kern="0" dirty="0" smtClean="0">
              <a:latin typeface="Helvetica Neue Bold Condensed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804248" y="3717032"/>
            <a:ext cx="93610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1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435280" cy="563563"/>
          </a:xfrm>
        </p:spPr>
        <p:txBody>
          <a:bodyPr/>
          <a:lstStyle/>
          <a:p>
            <a:r>
              <a:rPr lang="en-US" dirty="0" smtClean="0"/>
              <a:t>Pre-Fetch at End of Primary (</a:t>
            </a:r>
            <a:r>
              <a:rPr lang="en-US" dirty="0" err="1" smtClean="0"/>
              <a:t>Var</a:t>
            </a:r>
            <a:r>
              <a:rPr lang="en-US" dirty="0" smtClean="0"/>
              <a:t> BW)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4" y="1342635"/>
            <a:ext cx="7828791" cy="474879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849436" y="1611511"/>
            <a:ext cx="2722563" cy="1241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 kern="0" dirty="0">
                <a:latin typeface="Helvetica Neue Bold Condensed"/>
              </a:rPr>
              <a:t>Upgrade to higher quality for the active stream + shorter pre-fetching operation</a:t>
            </a:r>
            <a:endParaRPr lang="en-US" sz="1800" b="0" kern="0" dirty="0" smtClean="0">
              <a:latin typeface="Helvetica Neue Bold Condensed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71999" y="2204864"/>
            <a:ext cx="3600401" cy="648072"/>
            <a:chOff x="4571999" y="2204864"/>
            <a:chExt cx="3600401" cy="64807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4571999" y="2204864"/>
              <a:ext cx="3600401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6156176" y="2204864"/>
              <a:ext cx="0" cy="64807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76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579296" cy="563563"/>
          </a:xfrm>
        </p:spPr>
        <p:txBody>
          <a:bodyPr/>
          <a:lstStyle/>
          <a:p>
            <a:r>
              <a:rPr lang="en-US" dirty="0" smtClean="0"/>
              <a:t>Pre-Fetch at Start of Primary (</a:t>
            </a:r>
            <a:r>
              <a:rPr lang="en-US" dirty="0" err="1" smtClean="0"/>
              <a:t>Const</a:t>
            </a:r>
            <a:r>
              <a:rPr lang="en-US" dirty="0" smtClean="0"/>
              <a:t> BW)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4" y="1342635"/>
            <a:ext cx="7828790" cy="474879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499992" y="3751872"/>
            <a:ext cx="272256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 kern="0" dirty="0">
                <a:latin typeface="Helvetica Neue Bold Condensed"/>
              </a:rPr>
              <a:t>Bandwidth contention causes active stream to temporarily be fetched in lower quality during steady state</a:t>
            </a:r>
            <a:endParaRPr lang="en-US" sz="1800" b="0" kern="0" dirty="0" smtClean="0">
              <a:latin typeface="Helvetica Neue Bold Condensed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843808" y="4471952"/>
            <a:ext cx="165618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63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71601"/>
            <a:ext cx="86868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Immersive Experience Graph</a:t>
            </a:r>
          </a:p>
          <a:p>
            <a:pPr marL="0" indent="0" algn="r">
              <a:buNone/>
            </a:pPr>
            <a:r>
              <a:rPr lang="en-US" sz="3200" dirty="0"/>
              <a:t>Media Pre-Fetching</a:t>
            </a: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Advanced Streaming Use Cases</a:t>
            </a:r>
          </a:p>
          <a:p>
            <a:pPr marL="0" indent="0" algn="r">
              <a:buNone/>
            </a:pPr>
            <a:r>
              <a:rPr lang="en-US" sz="3200" dirty="0" smtClean="0"/>
              <a:t>Framework Implementation</a:t>
            </a:r>
          </a:p>
          <a:p>
            <a:pPr marL="0" indent="0" algn="r">
              <a:buNone/>
            </a:pPr>
            <a:r>
              <a:rPr lang="en-US" sz="3200" dirty="0" smtClean="0"/>
              <a:t>Experimental Evaluation</a:t>
            </a:r>
          </a:p>
          <a:p>
            <a:pPr marL="0" indent="0" algn="r">
              <a:buNone/>
            </a:pPr>
            <a:r>
              <a:rPr lang="en-US" sz="3200" dirty="0" smtClean="0">
                <a:solidFill>
                  <a:srgbClr val="E20177"/>
                </a:solidFill>
              </a:rPr>
              <a:t>Conclusions</a:t>
            </a:r>
            <a:endParaRPr lang="en-US" sz="3200" dirty="0">
              <a:solidFill>
                <a:srgbClr val="E201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579296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Immersive video poses streaming challenges</a:t>
            </a:r>
          </a:p>
          <a:p>
            <a:pPr lvl="1"/>
            <a:r>
              <a:rPr lang="en-US" dirty="0" smtClean="0"/>
              <a:t>E.g., caused by high spatial resolution</a:t>
            </a:r>
          </a:p>
          <a:p>
            <a:r>
              <a:rPr lang="en-US" dirty="0" smtClean="0"/>
              <a:t>MPEG-DASH-based streaming framework</a:t>
            </a:r>
          </a:p>
          <a:p>
            <a:pPr lvl="1"/>
            <a:r>
              <a:rPr lang="en-US" dirty="0" smtClean="0"/>
              <a:t>Optimized HTTP Adaptive </a:t>
            </a:r>
            <a:r>
              <a:rPr lang="en-US" dirty="0"/>
              <a:t>S</a:t>
            </a:r>
            <a:r>
              <a:rPr lang="en-US" dirty="0" smtClean="0"/>
              <a:t>treaming of immersive video</a:t>
            </a:r>
          </a:p>
          <a:p>
            <a:r>
              <a:rPr lang="en-US" dirty="0" smtClean="0"/>
              <a:t>Platform independent solution that is extensible with respect </a:t>
            </a:r>
            <a:r>
              <a:rPr lang="en-US" dirty="0"/>
              <a:t>to usage </a:t>
            </a:r>
            <a:r>
              <a:rPr lang="en-US" dirty="0" smtClean="0"/>
              <a:t>scenarios</a:t>
            </a:r>
          </a:p>
          <a:p>
            <a:pPr lvl="1"/>
            <a:r>
              <a:rPr lang="en-US" dirty="0" smtClean="0"/>
              <a:t>Readily integrate advanced streaming optimizations</a:t>
            </a:r>
          </a:p>
          <a:p>
            <a:r>
              <a:rPr lang="en-US" dirty="0" smtClean="0"/>
              <a:t>Experimental results validate the bandwidth consumption behavior of </a:t>
            </a:r>
            <a:r>
              <a:rPr lang="en-US" smtClean="0"/>
              <a:t>our 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7200" y="3937000"/>
            <a:ext cx="8229600" cy="762000"/>
          </a:xfrm>
        </p:spPr>
        <p:txBody>
          <a:bodyPr/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Questions?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12777"/>
            <a:ext cx="8229600" cy="18722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 smtClean="0">
                <a:solidFill>
                  <a:srgbClr val="E20177"/>
                </a:solidFill>
              </a:rPr>
              <a:t>THANK YOU</a:t>
            </a:r>
            <a:r>
              <a:rPr lang="en-US" sz="5400" dirty="0" smtClean="0"/>
              <a:t> FOR </a:t>
            </a:r>
            <a:r>
              <a:rPr lang="en-US" sz="5400" smtClean="0"/>
              <a:t>YOUR TIME AND ATTENTION</a:t>
            </a:r>
            <a:endParaRPr lang="en-US" sz="4400" dirty="0" smtClean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814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507288" cy="563563"/>
          </a:xfrm>
        </p:spPr>
        <p:txBody>
          <a:bodyPr/>
          <a:lstStyle/>
          <a:p>
            <a:r>
              <a:rPr lang="en-US" dirty="0" smtClean="0"/>
              <a:t>Current Streaming Practices 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Traditional video content</a:t>
            </a:r>
          </a:p>
          <a:p>
            <a:pPr lvl="1"/>
            <a:r>
              <a:rPr lang="en-US" dirty="0" smtClean="0"/>
              <a:t>Up to </a:t>
            </a:r>
            <a:r>
              <a:rPr lang="en-US" dirty="0" smtClean="0">
                <a:solidFill>
                  <a:srgbClr val="E20177"/>
                </a:solidFill>
              </a:rPr>
              <a:t>Full HD</a:t>
            </a:r>
            <a:r>
              <a:rPr lang="en-US" dirty="0" smtClean="0"/>
              <a:t> resolution</a:t>
            </a:r>
          </a:p>
          <a:p>
            <a:r>
              <a:rPr lang="en-US" dirty="0" smtClean="0"/>
              <a:t>Video sequences are treated as </a:t>
            </a:r>
            <a:r>
              <a:rPr lang="en-US" dirty="0" smtClean="0">
                <a:solidFill>
                  <a:srgbClr val="E20177"/>
                </a:solidFill>
              </a:rPr>
              <a:t>monolithic</a:t>
            </a:r>
            <a:r>
              <a:rPr lang="en-US" dirty="0" smtClean="0"/>
              <a:t> entity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Novel video formats</a:t>
            </a:r>
          </a:p>
          <a:p>
            <a:pPr lvl="1"/>
            <a:r>
              <a:rPr lang="en-US" dirty="0" smtClean="0"/>
              <a:t>Ultra-high-definition (UHDTV) including 4K and up</a:t>
            </a:r>
          </a:p>
          <a:p>
            <a:pPr lvl="1"/>
            <a:r>
              <a:rPr lang="en-US" dirty="0" smtClean="0"/>
              <a:t>Panoramic video</a:t>
            </a:r>
          </a:p>
          <a:p>
            <a:pPr lvl="1"/>
            <a:r>
              <a:rPr lang="en-US" dirty="0" smtClean="0">
                <a:solidFill>
                  <a:srgbClr val="E20177"/>
                </a:solidFill>
              </a:rPr>
              <a:t>Omni-Directional Video</a:t>
            </a:r>
            <a:r>
              <a:rPr lang="en-US" dirty="0" smtClean="0"/>
              <a:t> (ODV) or so-called 360° video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Immersive and interactive consumption contexts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283968" y="2996952"/>
            <a:ext cx="57606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339752" y="2996952"/>
            <a:ext cx="57606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6228184" y="2996952"/>
            <a:ext cx="57606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9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Omni-Directional Video (ODV)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dirty="0" smtClean="0"/>
          </a:p>
          <a:p>
            <a:r>
              <a:rPr lang="en-US" dirty="0" smtClean="0"/>
              <a:t>Video </a:t>
            </a:r>
            <a:r>
              <a:rPr lang="en-US" dirty="0"/>
              <a:t>footage </a:t>
            </a:r>
            <a:r>
              <a:rPr lang="en-US" dirty="0" smtClean="0"/>
              <a:t>with </a:t>
            </a:r>
            <a:r>
              <a:rPr lang="en-US" dirty="0"/>
              <a:t>a </a:t>
            </a:r>
            <a:r>
              <a:rPr lang="en-US" dirty="0">
                <a:solidFill>
                  <a:srgbClr val="E20177"/>
                </a:solidFill>
              </a:rPr>
              <a:t>360 degree</a:t>
            </a:r>
            <a:r>
              <a:rPr lang="en-US" dirty="0"/>
              <a:t> (i.e., cylindrical or </a:t>
            </a:r>
            <a:r>
              <a:rPr lang="en-US" dirty="0" smtClean="0"/>
              <a:t>spherical) Field </a:t>
            </a:r>
            <a:r>
              <a:rPr lang="en-US" dirty="0"/>
              <a:t>of </a:t>
            </a:r>
            <a:r>
              <a:rPr lang="en-US" dirty="0" smtClean="0"/>
              <a:t>View</a:t>
            </a: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7" r="7657"/>
          <a:stretch/>
        </p:blipFill>
        <p:spPr>
          <a:xfrm>
            <a:off x="2792030" y="3391066"/>
            <a:ext cx="3580170" cy="1945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3" r="18865"/>
          <a:stretch/>
        </p:blipFill>
        <p:spPr>
          <a:xfrm>
            <a:off x="6614401" y="3212976"/>
            <a:ext cx="2304256" cy="21233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t="10430" r="8420" b="14595"/>
          <a:stretch/>
        </p:blipFill>
        <p:spPr>
          <a:xfrm>
            <a:off x="251862" y="3391066"/>
            <a:ext cx="2377487" cy="19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6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5" y="1844824"/>
            <a:ext cx="886627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ODV Viewport Manipulation </a:t>
            </a:r>
            <a:r>
              <a:rPr lang="en-US" dirty="0"/>
              <a:t>via </a:t>
            </a:r>
            <a:r>
              <a:rPr lang="en-US" dirty="0" smtClean="0"/>
              <a:t>Pan-Tilt-Zoom (PTZ)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9" y="1844824"/>
            <a:ext cx="892104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3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507288" cy="563563"/>
          </a:xfrm>
        </p:spPr>
        <p:txBody>
          <a:bodyPr/>
          <a:lstStyle/>
          <a:p>
            <a:r>
              <a:rPr lang="en-US" dirty="0" smtClean="0"/>
              <a:t>Current Streaming Practices 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Traditional video content</a:t>
            </a:r>
          </a:p>
          <a:p>
            <a:pPr lvl="1"/>
            <a:r>
              <a:rPr lang="en-US" dirty="0" smtClean="0"/>
              <a:t>Up to </a:t>
            </a:r>
            <a:r>
              <a:rPr lang="en-US" dirty="0" smtClean="0">
                <a:solidFill>
                  <a:srgbClr val="E20177"/>
                </a:solidFill>
              </a:rPr>
              <a:t>Full HD</a:t>
            </a:r>
            <a:r>
              <a:rPr lang="en-US" dirty="0" smtClean="0"/>
              <a:t> resolution</a:t>
            </a:r>
          </a:p>
          <a:p>
            <a:r>
              <a:rPr lang="en-US" dirty="0" smtClean="0"/>
              <a:t>Video sequences are treated as </a:t>
            </a:r>
            <a:r>
              <a:rPr lang="en-US" dirty="0" smtClean="0">
                <a:solidFill>
                  <a:srgbClr val="E20177"/>
                </a:solidFill>
              </a:rPr>
              <a:t>monolithic</a:t>
            </a:r>
            <a:r>
              <a:rPr lang="en-US" dirty="0" smtClean="0"/>
              <a:t> entity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4"/>
                </a:solidFill>
              </a:rPr>
              <a:t>Novel video formats</a:t>
            </a:r>
          </a:p>
          <a:p>
            <a:pPr lvl="1"/>
            <a:r>
              <a:rPr lang="en-US" dirty="0" smtClean="0">
                <a:solidFill>
                  <a:schemeClr val="accent4"/>
                </a:solidFill>
              </a:rPr>
              <a:t>Ultra-high-definition (UHDTV) including 4K and up</a:t>
            </a:r>
          </a:p>
          <a:p>
            <a:pPr lvl="1"/>
            <a:r>
              <a:rPr lang="en-US" dirty="0" smtClean="0">
                <a:solidFill>
                  <a:schemeClr val="accent4"/>
                </a:solidFill>
              </a:rPr>
              <a:t>Panoramic video</a:t>
            </a:r>
          </a:p>
          <a:p>
            <a:pPr lvl="1"/>
            <a:r>
              <a:rPr lang="en-US" dirty="0" smtClean="0">
                <a:solidFill>
                  <a:schemeClr val="accent4"/>
                </a:solidFill>
              </a:rPr>
              <a:t>Omni-Directional Video (ODV) or so-called 360° video</a:t>
            </a:r>
          </a:p>
          <a:p>
            <a:r>
              <a:rPr lang="en-US" dirty="0" smtClean="0">
                <a:solidFill>
                  <a:srgbClr val="E20177"/>
                </a:solidFill>
              </a:rPr>
              <a:t>Immersive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E20177"/>
                </a:solidFill>
              </a:rPr>
              <a:t>interactive</a:t>
            </a:r>
            <a:r>
              <a:rPr lang="en-US" dirty="0" smtClean="0"/>
              <a:t> consumption contexts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4283968" y="2996952"/>
            <a:ext cx="57606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339752" y="2996952"/>
            <a:ext cx="57606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6228184" y="2996952"/>
            <a:ext cx="57606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2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Immersive and </a:t>
            </a:r>
            <a:r>
              <a:rPr lang="en-US" dirty="0" smtClean="0"/>
              <a:t>Interactive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Hand control </a:t>
            </a:r>
            <a:r>
              <a:rPr lang="en-US" dirty="0"/>
              <a:t>of </a:t>
            </a:r>
            <a:r>
              <a:rPr lang="en-US" dirty="0" smtClean="0"/>
              <a:t>entire </a:t>
            </a:r>
            <a:r>
              <a:rPr lang="en-US" dirty="0"/>
              <a:t>flow of the </a:t>
            </a:r>
            <a:r>
              <a:rPr lang="en-US" dirty="0" smtClean="0"/>
              <a:t>video experience over </a:t>
            </a:r>
            <a:r>
              <a:rPr lang="en-US" dirty="0"/>
              <a:t>to </a:t>
            </a:r>
            <a:r>
              <a:rPr lang="en-US" dirty="0" smtClean="0"/>
              <a:t>the end-user</a:t>
            </a:r>
          </a:p>
          <a:p>
            <a:pPr lvl="1"/>
            <a:r>
              <a:rPr lang="en-US" dirty="0" smtClean="0"/>
              <a:t>Virtually </a:t>
            </a:r>
            <a:r>
              <a:rPr lang="en-US" dirty="0" smtClean="0">
                <a:solidFill>
                  <a:srgbClr val="E20177"/>
                </a:solidFill>
              </a:rPr>
              <a:t>“paste together”</a:t>
            </a:r>
            <a:r>
              <a:rPr lang="en-US" dirty="0" smtClean="0"/>
              <a:t> short video sequences</a:t>
            </a:r>
          </a:p>
          <a:p>
            <a:pPr lvl="1"/>
            <a:r>
              <a:rPr lang="en-US" dirty="0" smtClean="0"/>
              <a:t>User influences the order in which </a:t>
            </a:r>
            <a:r>
              <a:rPr lang="en-US" dirty="0" smtClean="0">
                <a:solidFill>
                  <a:srgbClr val="E20177"/>
                </a:solidFill>
              </a:rPr>
              <a:t>video chunks</a:t>
            </a:r>
            <a:r>
              <a:rPr lang="en-US" dirty="0" smtClean="0"/>
              <a:t> are presented</a:t>
            </a:r>
          </a:p>
          <a:p>
            <a:pPr lvl="1"/>
            <a:r>
              <a:rPr lang="en-US" dirty="0" smtClean="0"/>
              <a:t>Gives rise to </a:t>
            </a:r>
            <a:r>
              <a:rPr lang="en-US" dirty="0" smtClean="0">
                <a:solidFill>
                  <a:srgbClr val="E20177"/>
                </a:solidFill>
              </a:rPr>
              <a:t>Non-Linear Video</a:t>
            </a:r>
            <a:r>
              <a:rPr lang="en-US" dirty="0" smtClean="0"/>
              <a:t> (NLV) scenarios</a:t>
            </a:r>
          </a:p>
          <a:p>
            <a:endParaRPr lang="en-US" dirty="0" smtClean="0"/>
          </a:p>
          <a:p>
            <a:r>
              <a:rPr lang="en-US" dirty="0" smtClean="0"/>
              <a:t>Video counterpart to Google Street View</a:t>
            </a:r>
          </a:p>
          <a:p>
            <a:pPr lvl="1"/>
            <a:r>
              <a:rPr lang="en-US" dirty="0" smtClean="0"/>
              <a:t>Video chunks as replacement for still imagery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43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Immersive Video Streaming </a:t>
            </a:r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Video footage with high </a:t>
            </a:r>
            <a:r>
              <a:rPr lang="en-US" dirty="0" smtClean="0">
                <a:solidFill>
                  <a:srgbClr val="E20177"/>
                </a:solidFill>
              </a:rPr>
              <a:t>spatial resolution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Only </a:t>
            </a:r>
            <a:r>
              <a:rPr lang="en-US" dirty="0" smtClean="0">
                <a:solidFill>
                  <a:srgbClr val="E20177"/>
                </a:solidFill>
              </a:rPr>
              <a:t>part of video coverage</a:t>
            </a:r>
            <a:r>
              <a:rPr lang="en-US" dirty="0" smtClean="0"/>
              <a:t> is displayed (e.g., ODV viewport)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Dynamic, </a:t>
            </a:r>
            <a:r>
              <a:rPr lang="en-US" dirty="0" smtClean="0">
                <a:solidFill>
                  <a:srgbClr val="E20177"/>
                </a:solidFill>
              </a:rPr>
              <a:t>user-controlled sequencing</a:t>
            </a:r>
            <a:r>
              <a:rPr lang="en-US" dirty="0" smtClean="0"/>
              <a:t> of video fragments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Need for an advanced streaming framework</a:t>
            </a:r>
          </a:p>
          <a:p>
            <a:r>
              <a:rPr lang="en-US" dirty="0" smtClean="0"/>
              <a:t>Based on </a:t>
            </a:r>
            <a:r>
              <a:rPr lang="en-US" dirty="0" smtClean="0">
                <a:solidFill>
                  <a:srgbClr val="E20177"/>
                </a:solidFill>
              </a:rPr>
              <a:t>MPEG-DASH</a:t>
            </a:r>
            <a:r>
              <a:rPr lang="en-US" dirty="0" smtClean="0"/>
              <a:t>, a standardized HTTP Adaptive Streaming (HAS) solution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07504" y="4437112"/>
            <a:ext cx="61257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07504" y="4879306"/>
            <a:ext cx="61257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8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3E484F"/>
      </a:dk1>
      <a:lt1>
        <a:sysClr val="window" lastClr="FFFFFF"/>
      </a:lt1>
      <a:dk2>
        <a:srgbClr val="8BA6B4"/>
      </a:dk2>
      <a:lt2>
        <a:srgbClr val="EEECE1"/>
      </a:lt2>
      <a:accent1>
        <a:srgbClr val="E20177"/>
      </a:accent1>
      <a:accent2>
        <a:srgbClr val="3E484F"/>
      </a:accent2>
      <a:accent3>
        <a:srgbClr val="8BA6B4"/>
      </a:accent3>
      <a:accent4>
        <a:srgbClr val="BDCCD2"/>
      </a:accent4>
      <a:accent5>
        <a:srgbClr val="7DDFE2"/>
      </a:accent5>
      <a:accent6>
        <a:srgbClr val="EBE130"/>
      </a:accent6>
      <a:hlink>
        <a:srgbClr val="3E484F"/>
      </a:hlink>
      <a:folHlink>
        <a:srgbClr val="8BA6B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iMinds_PPTX_4-3</Template>
  <TotalTime>1545</TotalTime>
  <Words>904</Words>
  <Application>Microsoft Office PowerPoint</Application>
  <PresentationFormat>On-screen Show (4:3)</PresentationFormat>
  <Paragraphs>221</Paragraphs>
  <Slides>29</Slides>
  <Notes>28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Bebas Neue</vt:lpstr>
      <vt:lpstr>Calibri</vt:lpstr>
      <vt:lpstr>Courier New</vt:lpstr>
      <vt:lpstr>Helvetica Neue Bold Condensed</vt:lpstr>
      <vt:lpstr>Helvetica Neue Medium</vt:lpstr>
      <vt:lpstr>Times New Roman</vt:lpstr>
      <vt:lpstr>Wingdings</vt:lpstr>
      <vt:lpstr>Office Theme</vt:lpstr>
      <vt:lpstr>1_Office Theme</vt:lpstr>
      <vt:lpstr>2_Office Theme</vt:lpstr>
      <vt:lpstr>An Optimized Adaptive Streaming Framework for Interactive Immersive Video Experiences</vt:lpstr>
      <vt:lpstr>Multitude of video streaming services …</vt:lpstr>
      <vt:lpstr>Current Streaming Practices and Beyond</vt:lpstr>
      <vt:lpstr>Omni-Directional Video (ODV)</vt:lpstr>
      <vt:lpstr>PowerPoint Presentation</vt:lpstr>
      <vt:lpstr>ODV Viewport Manipulation via Pan-Tilt-Zoom (PTZ)</vt:lpstr>
      <vt:lpstr>Current Streaming Practices and Beyond</vt:lpstr>
      <vt:lpstr>Immersive and Interactive Video</vt:lpstr>
      <vt:lpstr>Immersive Video Streaming Challenges</vt:lpstr>
      <vt:lpstr>OUTLINE</vt:lpstr>
      <vt:lpstr>Immersive Experience Graph</vt:lpstr>
      <vt:lpstr>PowerPoint Presentation</vt:lpstr>
      <vt:lpstr>OUTLINE</vt:lpstr>
      <vt:lpstr>Media Pre-Fetching</vt:lpstr>
      <vt:lpstr>OUTLINE</vt:lpstr>
      <vt:lpstr>Tiled Streaming Support</vt:lpstr>
      <vt:lpstr>Multi-Depth-Layer Streaming</vt:lpstr>
      <vt:lpstr>OUTLINE</vt:lpstr>
      <vt:lpstr>Implementation</vt:lpstr>
      <vt:lpstr>General Workflow</vt:lpstr>
      <vt:lpstr>Software Architecture</vt:lpstr>
      <vt:lpstr>OUTLINE</vt:lpstr>
      <vt:lpstr>Experimental Setup</vt:lpstr>
      <vt:lpstr>Pre-Fetch at End of Primary (Const BW)</vt:lpstr>
      <vt:lpstr>Pre-Fetch at End of Primary (Var BW)</vt:lpstr>
      <vt:lpstr>Pre-Fetch at Start of Primary (Const BW)</vt:lpstr>
      <vt:lpstr>OUTLINE</vt:lpstr>
      <vt:lpstr>Conclusions</vt:lpstr>
      <vt:lpstr>PowerPoint Presentation</vt:lpstr>
    </vt:vector>
  </TitlesOfParts>
  <Manager/>
  <Company>EDM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bmsb2015_has_immersive_video</dc:title>
  <dc:subject/>
  <dc:creator>Maarten Wijnants</dc:creator>
  <cp:keywords/>
  <dc:description/>
  <cp:lastModifiedBy>Maarten Wijnants</cp:lastModifiedBy>
  <cp:revision>269</cp:revision>
  <cp:lastPrinted>2015-05-18T13:45:59Z</cp:lastPrinted>
  <dcterms:created xsi:type="dcterms:W3CDTF">2015-05-13T12:26:05Z</dcterms:created>
  <dcterms:modified xsi:type="dcterms:W3CDTF">2015-07-02T08:21:29Z</dcterms:modified>
  <cp:category/>
</cp:coreProperties>
</file>